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71"/>
  </p:handoutMasterIdLst>
  <p:sldIdLst>
    <p:sldId id="345" r:id="rId5"/>
    <p:sldId id="346" r:id="rId6"/>
    <p:sldId id="348" r:id="rId7"/>
    <p:sldId id="329" r:id="rId8"/>
    <p:sldId id="257" r:id="rId9"/>
    <p:sldId id="335" r:id="rId10"/>
    <p:sldId id="341" r:id="rId11"/>
    <p:sldId id="336" r:id="rId12"/>
    <p:sldId id="260" r:id="rId13"/>
    <p:sldId id="337" r:id="rId14"/>
    <p:sldId id="261" r:id="rId15"/>
    <p:sldId id="338" r:id="rId16"/>
    <p:sldId id="259" r:id="rId17"/>
    <p:sldId id="339" r:id="rId18"/>
    <p:sldId id="262" r:id="rId19"/>
    <p:sldId id="264" r:id="rId20"/>
    <p:sldId id="266" r:id="rId21"/>
    <p:sldId id="301" r:id="rId22"/>
    <p:sldId id="269" r:id="rId23"/>
    <p:sldId id="300" r:id="rId24"/>
    <p:sldId id="270" r:id="rId25"/>
    <p:sldId id="299" r:id="rId26"/>
    <p:sldId id="271" r:id="rId27"/>
    <p:sldId id="330" r:id="rId28"/>
    <p:sldId id="272" r:id="rId29"/>
    <p:sldId id="333" r:id="rId30"/>
    <p:sldId id="334" r:id="rId31"/>
    <p:sldId id="304" r:id="rId32"/>
    <p:sldId id="275" r:id="rId33"/>
    <p:sldId id="305" r:id="rId34"/>
    <p:sldId id="276" r:id="rId35"/>
    <p:sldId id="306" r:id="rId36"/>
    <p:sldId id="277" r:id="rId37"/>
    <p:sldId id="307" r:id="rId38"/>
    <p:sldId id="278" r:id="rId39"/>
    <p:sldId id="308" r:id="rId40"/>
    <p:sldId id="279" r:id="rId41"/>
    <p:sldId id="309" r:id="rId42"/>
    <p:sldId id="280" r:id="rId43"/>
    <p:sldId id="310" r:id="rId44"/>
    <p:sldId id="281" r:id="rId45"/>
    <p:sldId id="311" r:id="rId46"/>
    <p:sldId id="282" r:id="rId47"/>
    <p:sldId id="312" r:id="rId48"/>
    <p:sldId id="283" r:id="rId49"/>
    <p:sldId id="313" r:id="rId50"/>
    <p:sldId id="284" r:id="rId51"/>
    <p:sldId id="314" r:id="rId52"/>
    <p:sldId id="285" r:id="rId53"/>
    <p:sldId id="315" r:id="rId54"/>
    <p:sldId id="286" r:id="rId55"/>
    <p:sldId id="316" r:id="rId56"/>
    <p:sldId id="287" r:id="rId57"/>
    <p:sldId id="317" r:id="rId58"/>
    <p:sldId id="288" r:id="rId59"/>
    <p:sldId id="318" r:id="rId60"/>
    <p:sldId id="289" r:id="rId61"/>
    <p:sldId id="319" r:id="rId62"/>
    <p:sldId id="290" r:id="rId63"/>
    <p:sldId id="320" r:id="rId64"/>
    <p:sldId id="291" r:id="rId65"/>
    <p:sldId id="321" r:id="rId66"/>
    <p:sldId id="292" r:id="rId67"/>
    <p:sldId id="322" r:id="rId68"/>
    <p:sldId id="293" r:id="rId69"/>
    <p:sldId id="323" r:id="rId7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45"/>
            <p14:sldId id="346"/>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5596"/>
    <a:srgbClr val="39257F"/>
    <a:srgbClr val="7D3C9D"/>
    <a:srgbClr val="E6E6E6"/>
    <a:srgbClr val="003192"/>
    <a:srgbClr val="BF454A"/>
    <a:srgbClr val="55339E"/>
    <a:srgbClr val="011145"/>
    <a:srgbClr val="81AB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0FA36-6A19-044E-B9DE-E80F8A04F541}" v="80" dt="2022-02-22T23:03:04.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0" autoAdjust="0"/>
    <p:restoredTop sz="96197" autoAdjust="0"/>
  </p:normalViewPr>
  <p:slideViewPr>
    <p:cSldViewPr snapToGrid="0">
      <p:cViewPr varScale="1">
        <p:scale>
          <a:sx n="115" d="100"/>
          <a:sy n="115" d="100"/>
        </p:scale>
        <p:origin x="216" y="2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Lucitt" userId="ab9dc4aa-3643-4cf2-acef-520b8cc0d8b7" providerId="ADAL" clId="{0C10FA36-6A19-044E-B9DE-E80F8A04F541}"/>
    <pc:docChg chg="undo custSel delSld modSld delSection modSection">
      <pc:chgData name="Patrick Lucitt" userId="ab9dc4aa-3643-4cf2-acef-520b8cc0d8b7" providerId="ADAL" clId="{0C10FA36-6A19-044E-B9DE-E80F8A04F541}" dt="2022-02-22T23:19:09.208" v="1641" actId="2711"/>
      <pc:docMkLst>
        <pc:docMk/>
      </pc:docMkLst>
      <pc:sldChg chg="delSp modSp mod delAnim">
        <pc:chgData name="Patrick Lucitt" userId="ab9dc4aa-3643-4cf2-acef-520b8cc0d8b7" providerId="ADAL" clId="{0C10FA36-6A19-044E-B9DE-E80F8A04F541}" dt="2022-02-22T23:04:08.541" v="1501" actId="2711"/>
        <pc:sldMkLst>
          <pc:docMk/>
          <pc:sldMk cId="1525205951" sldId="257"/>
        </pc:sldMkLst>
        <pc:spChg chg="mod">
          <ac:chgData name="Patrick Lucitt" userId="ab9dc4aa-3643-4cf2-acef-520b8cc0d8b7" providerId="ADAL" clId="{0C10FA36-6A19-044E-B9DE-E80F8A04F541}" dt="2022-02-22T23:04:08.541" v="1501" actId="2711"/>
          <ac:spMkLst>
            <pc:docMk/>
            <pc:sldMk cId="1525205951" sldId="257"/>
            <ac:spMk id="3" creationId="{5690AA1E-5601-46CB-AE0A-C36C25E9C139}"/>
          </ac:spMkLst>
        </pc:spChg>
        <pc:spChg chg="mod">
          <ac:chgData name="Patrick Lucitt" userId="ab9dc4aa-3643-4cf2-acef-520b8cc0d8b7" providerId="ADAL" clId="{0C10FA36-6A19-044E-B9DE-E80F8A04F541}" dt="2022-02-22T23:04:08.541" v="1501" actId="2711"/>
          <ac:spMkLst>
            <pc:docMk/>
            <pc:sldMk cId="1525205951" sldId="257"/>
            <ac:spMk id="7" creationId="{760BCDE4-0334-4AE6-9B08-05E31661FDE8}"/>
          </ac:spMkLst>
        </pc:spChg>
        <pc:spChg chg="mod">
          <ac:chgData name="Patrick Lucitt" userId="ab9dc4aa-3643-4cf2-acef-520b8cc0d8b7" providerId="ADAL" clId="{0C10FA36-6A19-044E-B9DE-E80F8A04F541}" dt="2022-02-22T23:04:08.541" v="1501" actId="2711"/>
          <ac:spMkLst>
            <pc:docMk/>
            <pc:sldMk cId="1525205951" sldId="257"/>
            <ac:spMk id="9" creationId="{0D74AE7D-F23F-4846-B995-DBA1D3C971F8}"/>
          </ac:spMkLst>
        </pc:spChg>
        <pc:spChg chg="mod">
          <ac:chgData name="Patrick Lucitt" userId="ab9dc4aa-3643-4cf2-acef-520b8cc0d8b7" providerId="ADAL" clId="{0C10FA36-6A19-044E-B9DE-E80F8A04F541}" dt="2022-02-22T23:04:08.541" v="1501" actId="2711"/>
          <ac:spMkLst>
            <pc:docMk/>
            <pc:sldMk cId="1525205951" sldId="257"/>
            <ac:spMk id="11" creationId="{6AFB86A2-9713-4419-A2A5-ABC0303E3610}"/>
          </ac:spMkLst>
        </pc:spChg>
        <pc:spChg chg="mod">
          <ac:chgData name="Patrick Lucitt" userId="ab9dc4aa-3643-4cf2-acef-520b8cc0d8b7" providerId="ADAL" clId="{0C10FA36-6A19-044E-B9DE-E80F8A04F541}" dt="2022-02-22T23:04:08.541" v="1501" actId="2711"/>
          <ac:spMkLst>
            <pc:docMk/>
            <pc:sldMk cId="1525205951" sldId="257"/>
            <ac:spMk id="13" creationId="{6E511C3C-96EE-4C33-8535-2B575D453048}"/>
          </ac:spMkLst>
        </pc:spChg>
        <pc:spChg chg="del">
          <ac:chgData name="Patrick Lucitt" userId="ab9dc4aa-3643-4cf2-acef-520b8cc0d8b7" providerId="ADAL" clId="{0C10FA36-6A19-044E-B9DE-E80F8A04F541}" dt="2022-02-22T22:51:09.965" v="1034" actId="478"/>
          <ac:spMkLst>
            <pc:docMk/>
            <pc:sldMk cId="1525205951" sldId="257"/>
            <ac:spMk id="15" creationId="{BDC029E7-3BB8-4BAC-BE70-ABCF8B7E504E}"/>
          </ac:spMkLst>
        </pc:spChg>
        <pc:spChg chg="mod">
          <ac:chgData name="Patrick Lucitt" userId="ab9dc4aa-3643-4cf2-acef-520b8cc0d8b7" providerId="ADAL" clId="{0C10FA36-6A19-044E-B9DE-E80F8A04F541}" dt="2022-02-22T23:04:08.541" v="1501" actId="2711"/>
          <ac:spMkLst>
            <pc:docMk/>
            <pc:sldMk cId="1525205951" sldId="257"/>
            <ac:spMk id="17" creationId="{8D7457F6-987F-4346-8DA2-F371766C4E02}"/>
          </ac:spMkLst>
        </pc:spChg>
        <pc:spChg chg="mod">
          <ac:chgData name="Patrick Lucitt" userId="ab9dc4aa-3643-4cf2-acef-520b8cc0d8b7" providerId="ADAL" clId="{0C10FA36-6A19-044E-B9DE-E80F8A04F541}" dt="2022-02-22T23:04:08.541" v="1501" actId="2711"/>
          <ac:spMkLst>
            <pc:docMk/>
            <pc:sldMk cId="1525205951" sldId="257"/>
            <ac:spMk id="19" creationId="{0DA6E805-4C65-4C4A-A8DB-B2349E537937}"/>
          </ac:spMkLst>
        </pc:spChg>
        <pc:spChg chg="mod">
          <ac:chgData name="Patrick Lucitt" userId="ab9dc4aa-3643-4cf2-acef-520b8cc0d8b7" providerId="ADAL" clId="{0C10FA36-6A19-044E-B9DE-E80F8A04F541}" dt="2022-02-22T23:04:08.541" v="1501" actId="2711"/>
          <ac:spMkLst>
            <pc:docMk/>
            <pc:sldMk cId="1525205951" sldId="257"/>
            <ac:spMk id="21" creationId="{2DE25202-CC88-42DC-ABAD-1D2E9C2D13FF}"/>
          </ac:spMkLst>
        </pc:spChg>
        <pc:spChg chg="mod">
          <ac:chgData name="Patrick Lucitt" userId="ab9dc4aa-3643-4cf2-acef-520b8cc0d8b7" providerId="ADAL" clId="{0C10FA36-6A19-044E-B9DE-E80F8A04F541}" dt="2022-02-22T23:04:08.541" v="1501" actId="2711"/>
          <ac:spMkLst>
            <pc:docMk/>
            <pc:sldMk cId="1525205951" sldId="257"/>
            <ac:spMk id="23" creationId="{0CE6AEC5-6CD8-4135-80CC-8BD87FCE1412}"/>
          </ac:spMkLst>
        </pc:spChg>
        <pc:spChg chg="mod">
          <ac:chgData name="Patrick Lucitt" userId="ab9dc4aa-3643-4cf2-acef-520b8cc0d8b7" providerId="ADAL" clId="{0C10FA36-6A19-044E-B9DE-E80F8A04F541}" dt="2022-02-22T23:04:08.541" v="1501" actId="2711"/>
          <ac:spMkLst>
            <pc:docMk/>
            <pc:sldMk cId="1525205951" sldId="257"/>
            <ac:spMk id="25" creationId="{097AAF82-BB73-4E54-89F4-A4226D0ACC93}"/>
          </ac:spMkLst>
        </pc:spChg>
        <pc:spChg chg="del">
          <ac:chgData name="Patrick Lucitt" userId="ab9dc4aa-3643-4cf2-acef-520b8cc0d8b7" providerId="ADAL" clId="{0C10FA36-6A19-044E-B9DE-E80F8A04F541}" dt="2022-02-22T22:51:11.655" v="1035" actId="478"/>
          <ac:spMkLst>
            <pc:docMk/>
            <pc:sldMk cId="1525205951" sldId="257"/>
            <ac:spMk id="27" creationId="{1D696F6C-022A-4C51-9D59-42ABDBE793DF}"/>
          </ac:spMkLst>
        </pc:spChg>
        <pc:spChg chg="mod">
          <ac:chgData name="Patrick Lucitt" userId="ab9dc4aa-3643-4cf2-acef-520b8cc0d8b7" providerId="ADAL" clId="{0C10FA36-6A19-044E-B9DE-E80F8A04F541}" dt="2022-02-22T23:04:08.541" v="1501" actId="2711"/>
          <ac:spMkLst>
            <pc:docMk/>
            <pc:sldMk cId="1525205951" sldId="257"/>
            <ac:spMk id="29" creationId="{9201D4CB-A33E-4F00-85CC-AFEF94E3F40E}"/>
          </ac:spMkLst>
        </pc:spChg>
        <pc:spChg chg="mod">
          <ac:chgData name="Patrick Lucitt" userId="ab9dc4aa-3643-4cf2-acef-520b8cc0d8b7" providerId="ADAL" clId="{0C10FA36-6A19-044E-B9DE-E80F8A04F541}" dt="2022-02-22T23:04:08.541" v="1501" actId="2711"/>
          <ac:spMkLst>
            <pc:docMk/>
            <pc:sldMk cId="1525205951" sldId="257"/>
            <ac:spMk id="31" creationId="{3072B108-901D-475B-9FC6-3ABAE8E5460B}"/>
          </ac:spMkLst>
        </pc:spChg>
        <pc:spChg chg="mod">
          <ac:chgData name="Patrick Lucitt" userId="ab9dc4aa-3643-4cf2-acef-520b8cc0d8b7" providerId="ADAL" clId="{0C10FA36-6A19-044E-B9DE-E80F8A04F541}" dt="2022-02-22T23:04:08.541" v="1501" actId="2711"/>
          <ac:spMkLst>
            <pc:docMk/>
            <pc:sldMk cId="1525205951" sldId="257"/>
            <ac:spMk id="33" creationId="{862407C4-B4D2-4889-A3F7-9F084304E33D}"/>
          </ac:spMkLst>
        </pc:spChg>
        <pc:spChg chg="mod">
          <ac:chgData name="Patrick Lucitt" userId="ab9dc4aa-3643-4cf2-acef-520b8cc0d8b7" providerId="ADAL" clId="{0C10FA36-6A19-044E-B9DE-E80F8A04F541}" dt="2022-02-22T23:04:08.541" v="1501" actId="2711"/>
          <ac:spMkLst>
            <pc:docMk/>
            <pc:sldMk cId="1525205951" sldId="257"/>
            <ac:spMk id="35" creationId="{D7577C4E-2BD6-4E72-BBA0-7F394B71D26B}"/>
          </ac:spMkLst>
        </pc:spChg>
        <pc:spChg chg="mod">
          <ac:chgData name="Patrick Lucitt" userId="ab9dc4aa-3643-4cf2-acef-520b8cc0d8b7" providerId="ADAL" clId="{0C10FA36-6A19-044E-B9DE-E80F8A04F541}" dt="2022-02-22T23:04:08.541" v="1501" actId="2711"/>
          <ac:spMkLst>
            <pc:docMk/>
            <pc:sldMk cId="1525205951" sldId="257"/>
            <ac:spMk id="37" creationId="{CE138776-D166-44B7-A8EC-141D665F1C34}"/>
          </ac:spMkLst>
        </pc:spChg>
        <pc:spChg chg="del">
          <ac:chgData name="Patrick Lucitt" userId="ab9dc4aa-3643-4cf2-acef-520b8cc0d8b7" providerId="ADAL" clId="{0C10FA36-6A19-044E-B9DE-E80F8A04F541}" dt="2022-02-22T22:50:59.153" v="1031" actId="478"/>
          <ac:spMkLst>
            <pc:docMk/>
            <pc:sldMk cId="1525205951" sldId="257"/>
            <ac:spMk id="39" creationId="{A3104DDB-6F1A-405F-930E-42157D27BF0B}"/>
          </ac:spMkLst>
        </pc:spChg>
        <pc:spChg chg="mod">
          <ac:chgData name="Patrick Lucitt" userId="ab9dc4aa-3643-4cf2-acef-520b8cc0d8b7" providerId="ADAL" clId="{0C10FA36-6A19-044E-B9DE-E80F8A04F541}" dt="2022-02-22T23:04:08.541" v="1501" actId="2711"/>
          <ac:spMkLst>
            <pc:docMk/>
            <pc:sldMk cId="1525205951" sldId="257"/>
            <ac:spMk id="41" creationId="{6337D035-9CB9-45CE-AD04-C6ECA06784CE}"/>
          </ac:spMkLst>
        </pc:spChg>
        <pc:spChg chg="mod">
          <ac:chgData name="Patrick Lucitt" userId="ab9dc4aa-3643-4cf2-acef-520b8cc0d8b7" providerId="ADAL" clId="{0C10FA36-6A19-044E-B9DE-E80F8A04F541}" dt="2022-02-22T23:04:08.541" v="1501" actId="2711"/>
          <ac:spMkLst>
            <pc:docMk/>
            <pc:sldMk cId="1525205951" sldId="257"/>
            <ac:spMk id="43" creationId="{C991A8C8-0EC6-4709-AB71-DE1656B5F8FA}"/>
          </ac:spMkLst>
        </pc:spChg>
        <pc:spChg chg="mod">
          <ac:chgData name="Patrick Lucitt" userId="ab9dc4aa-3643-4cf2-acef-520b8cc0d8b7" providerId="ADAL" clId="{0C10FA36-6A19-044E-B9DE-E80F8A04F541}" dt="2022-02-22T23:04:08.541" v="1501" actId="2711"/>
          <ac:spMkLst>
            <pc:docMk/>
            <pc:sldMk cId="1525205951" sldId="257"/>
            <ac:spMk id="45" creationId="{E8F7B9D2-75A9-48B2-8CA7-06D173AE5244}"/>
          </ac:spMkLst>
        </pc:spChg>
        <pc:spChg chg="mod">
          <ac:chgData name="Patrick Lucitt" userId="ab9dc4aa-3643-4cf2-acef-520b8cc0d8b7" providerId="ADAL" clId="{0C10FA36-6A19-044E-B9DE-E80F8A04F541}" dt="2022-02-22T23:04:08.541" v="1501" actId="2711"/>
          <ac:spMkLst>
            <pc:docMk/>
            <pc:sldMk cId="1525205951" sldId="257"/>
            <ac:spMk id="47" creationId="{5EA3CD38-D69D-4ABB-8129-B0FFF554CA5A}"/>
          </ac:spMkLst>
        </pc:spChg>
        <pc:spChg chg="mod">
          <ac:chgData name="Patrick Lucitt" userId="ab9dc4aa-3643-4cf2-acef-520b8cc0d8b7" providerId="ADAL" clId="{0C10FA36-6A19-044E-B9DE-E80F8A04F541}" dt="2022-02-22T23:04:08.541" v="1501" actId="2711"/>
          <ac:spMkLst>
            <pc:docMk/>
            <pc:sldMk cId="1525205951" sldId="257"/>
            <ac:spMk id="49" creationId="{05F11C52-77C1-4B9A-A2B8-3EFF7BE768B2}"/>
          </ac:spMkLst>
        </pc:spChg>
        <pc:spChg chg="del">
          <ac:chgData name="Patrick Lucitt" userId="ab9dc4aa-3643-4cf2-acef-520b8cc0d8b7" providerId="ADAL" clId="{0C10FA36-6A19-044E-B9DE-E80F8A04F541}" dt="2022-02-22T22:50:59.153" v="1031" actId="478"/>
          <ac:spMkLst>
            <pc:docMk/>
            <pc:sldMk cId="1525205951" sldId="257"/>
            <ac:spMk id="51" creationId="{3C2A8994-E274-4F04-96AF-0B4C6E21E7CA}"/>
          </ac:spMkLst>
        </pc:spChg>
        <pc:spChg chg="mod">
          <ac:chgData name="Patrick Lucitt" userId="ab9dc4aa-3643-4cf2-acef-520b8cc0d8b7" providerId="ADAL" clId="{0C10FA36-6A19-044E-B9DE-E80F8A04F541}" dt="2022-02-22T23:04:08.541" v="1501" actId="2711"/>
          <ac:spMkLst>
            <pc:docMk/>
            <pc:sldMk cId="1525205951" sldId="257"/>
            <ac:spMk id="53" creationId="{412EC7E4-21DE-419A-868E-B44C69E31442}"/>
          </ac:spMkLst>
        </pc:spChg>
        <pc:spChg chg="mod">
          <ac:chgData name="Patrick Lucitt" userId="ab9dc4aa-3643-4cf2-acef-520b8cc0d8b7" providerId="ADAL" clId="{0C10FA36-6A19-044E-B9DE-E80F8A04F541}" dt="2022-02-22T23:04:08.541" v="1501" actId="2711"/>
          <ac:spMkLst>
            <pc:docMk/>
            <pc:sldMk cId="1525205951" sldId="257"/>
            <ac:spMk id="55" creationId="{A6FFA5E3-FCEC-4EAD-95C8-5581500D95A2}"/>
          </ac:spMkLst>
        </pc:spChg>
        <pc:spChg chg="mod">
          <ac:chgData name="Patrick Lucitt" userId="ab9dc4aa-3643-4cf2-acef-520b8cc0d8b7" providerId="ADAL" clId="{0C10FA36-6A19-044E-B9DE-E80F8A04F541}" dt="2022-02-22T23:04:08.541" v="1501" actId="2711"/>
          <ac:spMkLst>
            <pc:docMk/>
            <pc:sldMk cId="1525205951" sldId="257"/>
            <ac:spMk id="57" creationId="{4630DAFE-51E7-4184-B120-436F55EC9652}"/>
          </ac:spMkLst>
        </pc:spChg>
        <pc:spChg chg="mod">
          <ac:chgData name="Patrick Lucitt" userId="ab9dc4aa-3643-4cf2-acef-520b8cc0d8b7" providerId="ADAL" clId="{0C10FA36-6A19-044E-B9DE-E80F8A04F541}" dt="2022-02-22T23:04:08.541" v="1501" actId="2711"/>
          <ac:spMkLst>
            <pc:docMk/>
            <pc:sldMk cId="1525205951" sldId="257"/>
            <ac:spMk id="59" creationId="{1ED8FFC1-6AB9-4342-9204-905C77152DF3}"/>
          </ac:spMkLst>
        </pc:spChg>
        <pc:spChg chg="mod">
          <ac:chgData name="Patrick Lucitt" userId="ab9dc4aa-3643-4cf2-acef-520b8cc0d8b7" providerId="ADAL" clId="{0C10FA36-6A19-044E-B9DE-E80F8A04F541}" dt="2022-02-22T23:04:08.541" v="1501" actId="2711"/>
          <ac:spMkLst>
            <pc:docMk/>
            <pc:sldMk cId="1525205951" sldId="257"/>
            <ac:spMk id="61" creationId="{7E9A1039-86CF-40CA-8113-049BA7FE59F6}"/>
          </ac:spMkLst>
        </pc:spChg>
        <pc:spChg chg="del">
          <ac:chgData name="Patrick Lucitt" userId="ab9dc4aa-3643-4cf2-acef-520b8cc0d8b7" providerId="ADAL" clId="{0C10FA36-6A19-044E-B9DE-E80F8A04F541}" dt="2022-02-22T22:51:16.410" v="1037" actId="478"/>
          <ac:spMkLst>
            <pc:docMk/>
            <pc:sldMk cId="1525205951" sldId="257"/>
            <ac:spMk id="63" creationId="{0BF33194-2D07-4F80-BE61-B77D6AA8A343}"/>
          </ac:spMkLst>
        </pc:spChg>
        <pc:spChg chg="mod">
          <ac:chgData name="Patrick Lucitt" userId="ab9dc4aa-3643-4cf2-acef-520b8cc0d8b7" providerId="ADAL" clId="{0C10FA36-6A19-044E-B9DE-E80F8A04F541}" dt="2022-02-22T23:04:08.541" v="1501" actId="2711"/>
          <ac:spMkLst>
            <pc:docMk/>
            <pc:sldMk cId="1525205951" sldId="257"/>
            <ac:spMk id="64" creationId="{276FD466-02AF-4FCA-903C-F6218CD38696}"/>
          </ac:spMkLst>
        </pc:spChg>
        <pc:spChg chg="mod">
          <ac:chgData name="Patrick Lucitt" userId="ab9dc4aa-3643-4cf2-acef-520b8cc0d8b7" providerId="ADAL" clId="{0C10FA36-6A19-044E-B9DE-E80F8A04F541}" dt="2022-02-22T23:04:08.541" v="1501" actId="2711"/>
          <ac:spMkLst>
            <pc:docMk/>
            <pc:sldMk cId="1525205951" sldId="257"/>
            <ac:spMk id="66" creationId="{076393F6-2F53-41F9-8996-01A261381EE2}"/>
          </ac:spMkLst>
        </pc:spChg>
        <pc:spChg chg="mod">
          <ac:chgData name="Patrick Lucitt" userId="ab9dc4aa-3643-4cf2-acef-520b8cc0d8b7" providerId="ADAL" clId="{0C10FA36-6A19-044E-B9DE-E80F8A04F541}" dt="2022-02-22T23:04:08.541" v="1501" actId="2711"/>
          <ac:spMkLst>
            <pc:docMk/>
            <pc:sldMk cId="1525205951" sldId="257"/>
            <ac:spMk id="68" creationId="{26B2C32D-805C-435B-A979-ECA325E1C820}"/>
          </ac:spMkLst>
        </pc:spChg>
        <pc:spChg chg="mod">
          <ac:chgData name="Patrick Lucitt" userId="ab9dc4aa-3643-4cf2-acef-520b8cc0d8b7" providerId="ADAL" clId="{0C10FA36-6A19-044E-B9DE-E80F8A04F541}" dt="2022-02-22T23:04:08.541" v="1501" actId="2711"/>
          <ac:spMkLst>
            <pc:docMk/>
            <pc:sldMk cId="1525205951" sldId="257"/>
            <ac:spMk id="70" creationId="{498CE4F6-B7EF-4BEC-8172-8FD521DC9EE3}"/>
          </ac:spMkLst>
        </pc:spChg>
        <pc:spChg chg="mod">
          <ac:chgData name="Patrick Lucitt" userId="ab9dc4aa-3643-4cf2-acef-520b8cc0d8b7" providerId="ADAL" clId="{0C10FA36-6A19-044E-B9DE-E80F8A04F541}" dt="2022-02-22T23:04:08.541" v="1501" actId="2711"/>
          <ac:spMkLst>
            <pc:docMk/>
            <pc:sldMk cId="1525205951" sldId="257"/>
            <ac:spMk id="72" creationId="{86EE262F-EFDB-4E99-A46E-D3EA4EA783E9}"/>
          </ac:spMkLst>
        </pc:spChg>
        <pc:spChg chg="mod">
          <ac:chgData name="Patrick Lucitt" userId="ab9dc4aa-3643-4cf2-acef-520b8cc0d8b7" providerId="ADAL" clId="{0C10FA36-6A19-044E-B9DE-E80F8A04F541}" dt="2022-02-22T23:04:08.541" v="1501" actId="2711"/>
          <ac:spMkLst>
            <pc:docMk/>
            <pc:sldMk cId="1525205951" sldId="257"/>
            <ac:spMk id="94" creationId="{B08652F0-74B0-4D26-BB63-3CEFD2CBA2C5}"/>
          </ac:spMkLst>
        </pc:spChg>
        <pc:spChg chg="mod">
          <ac:chgData name="Patrick Lucitt" userId="ab9dc4aa-3643-4cf2-acef-520b8cc0d8b7" providerId="ADAL" clId="{0C10FA36-6A19-044E-B9DE-E80F8A04F541}" dt="2022-02-22T23:04:08.541" v="1501" actId="2711"/>
          <ac:spMkLst>
            <pc:docMk/>
            <pc:sldMk cId="1525205951" sldId="257"/>
            <ac:spMk id="96" creationId="{1627A74C-B4C0-42E4-AF0A-B89622643317}"/>
          </ac:spMkLst>
        </pc:spChg>
        <pc:spChg chg="mod">
          <ac:chgData name="Patrick Lucitt" userId="ab9dc4aa-3643-4cf2-acef-520b8cc0d8b7" providerId="ADAL" clId="{0C10FA36-6A19-044E-B9DE-E80F8A04F541}" dt="2022-02-22T23:04:08.541" v="1501" actId="2711"/>
          <ac:spMkLst>
            <pc:docMk/>
            <pc:sldMk cId="1525205951" sldId="257"/>
            <ac:spMk id="98" creationId="{50F1BA54-B197-4067-92D2-B79530ECA32A}"/>
          </ac:spMkLst>
        </pc:spChg>
        <pc:spChg chg="mod">
          <ac:chgData name="Patrick Lucitt" userId="ab9dc4aa-3643-4cf2-acef-520b8cc0d8b7" providerId="ADAL" clId="{0C10FA36-6A19-044E-B9DE-E80F8A04F541}" dt="2022-02-22T23:04:08.541" v="1501" actId="2711"/>
          <ac:spMkLst>
            <pc:docMk/>
            <pc:sldMk cId="1525205951" sldId="257"/>
            <ac:spMk id="100" creationId="{98A68A5C-1815-47E1-91E0-65B0C93322E1}"/>
          </ac:spMkLst>
        </pc:spChg>
        <pc:spChg chg="mod">
          <ac:chgData name="Patrick Lucitt" userId="ab9dc4aa-3643-4cf2-acef-520b8cc0d8b7" providerId="ADAL" clId="{0C10FA36-6A19-044E-B9DE-E80F8A04F541}" dt="2022-02-22T23:04:08.541" v="1501" actId="2711"/>
          <ac:spMkLst>
            <pc:docMk/>
            <pc:sldMk cId="1525205951" sldId="257"/>
            <ac:spMk id="102" creationId="{FDF5DFD1-7622-4DC6-A533-165AF0ACBC98}"/>
          </ac:spMkLst>
        </pc:spChg>
        <pc:spChg chg="del">
          <ac:chgData name="Patrick Lucitt" userId="ab9dc4aa-3643-4cf2-acef-520b8cc0d8b7" providerId="ADAL" clId="{0C10FA36-6A19-044E-B9DE-E80F8A04F541}" dt="2022-02-22T22:51:17.456" v="1038" actId="478"/>
          <ac:spMkLst>
            <pc:docMk/>
            <pc:sldMk cId="1525205951" sldId="257"/>
            <ac:spMk id="104" creationId="{51C15B57-DD4E-494F-8F61-2E8E01F6C897}"/>
          </ac:spMkLst>
        </pc:spChg>
        <pc:spChg chg="mod">
          <ac:chgData name="Patrick Lucitt" userId="ab9dc4aa-3643-4cf2-acef-520b8cc0d8b7" providerId="ADAL" clId="{0C10FA36-6A19-044E-B9DE-E80F8A04F541}" dt="2022-02-22T23:04:08.541" v="1501" actId="2711"/>
          <ac:spMkLst>
            <pc:docMk/>
            <pc:sldMk cId="1525205951" sldId="257"/>
            <ac:spMk id="107" creationId="{AEB1930D-FC3C-495A-9C5C-2B582A2C7F89}"/>
          </ac:spMkLst>
        </pc:spChg>
        <pc:spChg chg="mod">
          <ac:chgData name="Patrick Lucitt" userId="ab9dc4aa-3643-4cf2-acef-520b8cc0d8b7" providerId="ADAL" clId="{0C10FA36-6A19-044E-B9DE-E80F8A04F541}" dt="2022-02-22T23:04:08.541" v="1501" actId="2711"/>
          <ac:spMkLst>
            <pc:docMk/>
            <pc:sldMk cId="1525205951" sldId="257"/>
            <ac:spMk id="109" creationId="{042918FF-6B72-4084-86A1-D0201CD077D2}"/>
          </ac:spMkLst>
        </pc:spChg>
        <pc:spChg chg="mod">
          <ac:chgData name="Patrick Lucitt" userId="ab9dc4aa-3643-4cf2-acef-520b8cc0d8b7" providerId="ADAL" clId="{0C10FA36-6A19-044E-B9DE-E80F8A04F541}" dt="2022-02-22T23:04:08.541" v="1501" actId="2711"/>
          <ac:spMkLst>
            <pc:docMk/>
            <pc:sldMk cId="1525205951" sldId="257"/>
            <ac:spMk id="111" creationId="{D11630EF-4868-4E95-BAF4-7DCAEB8791B3}"/>
          </ac:spMkLst>
        </pc:spChg>
        <pc:spChg chg="mod">
          <ac:chgData name="Patrick Lucitt" userId="ab9dc4aa-3643-4cf2-acef-520b8cc0d8b7" providerId="ADAL" clId="{0C10FA36-6A19-044E-B9DE-E80F8A04F541}" dt="2022-02-22T23:04:08.541" v="1501" actId="2711"/>
          <ac:spMkLst>
            <pc:docMk/>
            <pc:sldMk cId="1525205951" sldId="257"/>
            <ac:spMk id="113" creationId="{ADB2940A-B22E-476C-9B08-903DCA48CD05}"/>
          </ac:spMkLst>
        </pc:spChg>
        <pc:spChg chg="mod">
          <ac:chgData name="Patrick Lucitt" userId="ab9dc4aa-3643-4cf2-acef-520b8cc0d8b7" providerId="ADAL" clId="{0C10FA36-6A19-044E-B9DE-E80F8A04F541}" dt="2022-02-22T23:04:08.541" v="1501" actId="2711"/>
          <ac:spMkLst>
            <pc:docMk/>
            <pc:sldMk cId="1525205951" sldId="257"/>
            <ac:spMk id="115" creationId="{EB77F131-46D5-46A1-A353-3D105DF7636E}"/>
          </ac:spMkLst>
        </pc:spChg>
        <pc:spChg chg="del">
          <ac:chgData name="Patrick Lucitt" userId="ab9dc4aa-3643-4cf2-acef-520b8cc0d8b7" providerId="ADAL" clId="{0C10FA36-6A19-044E-B9DE-E80F8A04F541}" dt="2022-02-22T22:50:59.153" v="1031" actId="478"/>
          <ac:spMkLst>
            <pc:docMk/>
            <pc:sldMk cId="1525205951" sldId="257"/>
            <ac:spMk id="117" creationId="{70DF3C22-092A-4FE1-95A6-B4FC3415A023}"/>
          </ac:spMkLst>
        </pc:spChg>
        <pc:spChg chg="mod">
          <ac:chgData name="Patrick Lucitt" userId="ab9dc4aa-3643-4cf2-acef-520b8cc0d8b7" providerId="ADAL" clId="{0C10FA36-6A19-044E-B9DE-E80F8A04F541}" dt="2022-02-22T23:04:08.541" v="1501" actId="2711"/>
          <ac:spMkLst>
            <pc:docMk/>
            <pc:sldMk cId="1525205951" sldId="257"/>
            <ac:spMk id="119" creationId="{7A709F50-BF9D-480E-8821-4D7F06FCCE89}"/>
          </ac:spMkLst>
        </pc:spChg>
        <pc:spChg chg="mod">
          <ac:chgData name="Patrick Lucitt" userId="ab9dc4aa-3643-4cf2-acef-520b8cc0d8b7" providerId="ADAL" clId="{0C10FA36-6A19-044E-B9DE-E80F8A04F541}" dt="2022-02-22T23:04:08.541" v="1501" actId="2711"/>
          <ac:spMkLst>
            <pc:docMk/>
            <pc:sldMk cId="1525205951" sldId="257"/>
            <ac:spMk id="121" creationId="{E936077F-41FD-4406-B184-24C29E77078A}"/>
          </ac:spMkLst>
        </pc:spChg>
        <pc:spChg chg="mod">
          <ac:chgData name="Patrick Lucitt" userId="ab9dc4aa-3643-4cf2-acef-520b8cc0d8b7" providerId="ADAL" clId="{0C10FA36-6A19-044E-B9DE-E80F8A04F541}" dt="2022-02-22T23:04:08.541" v="1501" actId="2711"/>
          <ac:spMkLst>
            <pc:docMk/>
            <pc:sldMk cId="1525205951" sldId="257"/>
            <ac:spMk id="123" creationId="{B45215BE-EB1D-472C-B964-CE0986622E14}"/>
          </ac:spMkLst>
        </pc:spChg>
        <pc:spChg chg="mod">
          <ac:chgData name="Patrick Lucitt" userId="ab9dc4aa-3643-4cf2-acef-520b8cc0d8b7" providerId="ADAL" clId="{0C10FA36-6A19-044E-B9DE-E80F8A04F541}" dt="2022-02-22T23:04:08.541" v="1501" actId="2711"/>
          <ac:spMkLst>
            <pc:docMk/>
            <pc:sldMk cId="1525205951" sldId="257"/>
            <ac:spMk id="125" creationId="{51AC3C94-CD52-419C-A2B3-E43175C03CD1}"/>
          </ac:spMkLst>
        </pc:spChg>
        <pc:spChg chg="mod">
          <ac:chgData name="Patrick Lucitt" userId="ab9dc4aa-3643-4cf2-acef-520b8cc0d8b7" providerId="ADAL" clId="{0C10FA36-6A19-044E-B9DE-E80F8A04F541}" dt="2022-02-22T23:04:08.541" v="1501" actId="2711"/>
          <ac:spMkLst>
            <pc:docMk/>
            <pc:sldMk cId="1525205951" sldId="257"/>
            <ac:spMk id="127" creationId="{76891F4F-333B-4300-A14F-606B447525FF}"/>
          </ac:spMkLst>
        </pc:spChg>
        <pc:spChg chg="del mod">
          <ac:chgData name="Patrick Lucitt" userId="ab9dc4aa-3643-4cf2-acef-520b8cc0d8b7" providerId="ADAL" clId="{0C10FA36-6A19-044E-B9DE-E80F8A04F541}" dt="2022-02-22T22:51:05.748" v="1033" actId="478"/>
          <ac:spMkLst>
            <pc:docMk/>
            <pc:sldMk cId="1525205951" sldId="257"/>
            <ac:spMk id="129" creationId="{8F1A149D-13B0-42AA-8169-5A664D4FE520}"/>
          </ac:spMkLst>
        </pc:spChg>
        <pc:spChg chg="mod">
          <ac:chgData name="Patrick Lucitt" userId="ab9dc4aa-3643-4cf2-acef-520b8cc0d8b7" providerId="ADAL" clId="{0C10FA36-6A19-044E-B9DE-E80F8A04F541}" dt="2022-02-22T23:04:08.541" v="1501" actId="2711"/>
          <ac:spMkLst>
            <pc:docMk/>
            <pc:sldMk cId="1525205951" sldId="257"/>
            <ac:spMk id="131" creationId="{DA4858F7-A9A9-426B-AD2A-C67576C82253}"/>
          </ac:spMkLst>
        </pc:spChg>
        <pc:spChg chg="mod">
          <ac:chgData name="Patrick Lucitt" userId="ab9dc4aa-3643-4cf2-acef-520b8cc0d8b7" providerId="ADAL" clId="{0C10FA36-6A19-044E-B9DE-E80F8A04F541}" dt="2022-02-22T23:04:08.541" v="1501" actId="2711"/>
          <ac:spMkLst>
            <pc:docMk/>
            <pc:sldMk cId="1525205951" sldId="257"/>
            <ac:spMk id="133" creationId="{3737AA29-435F-4816-8BD0-D5358527D5BD}"/>
          </ac:spMkLst>
        </pc:spChg>
        <pc:spChg chg="mod">
          <ac:chgData name="Patrick Lucitt" userId="ab9dc4aa-3643-4cf2-acef-520b8cc0d8b7" providerId="ADAL" clId="{0C10FA36-6A19-044E-B9DE-E80F8A04F541}" dt="2022-02-22T23:04:08.541" v="1501" actId="2711"/>
          <ac:spMkLst>
            <pc:docMk/>
            <pc:sldMk cId="1525205951" sldId="257"/>
            <ac:spMk id="135" creationId="{2B6FA09D-5CFF-4D35-BBCF-F093E1AB7C80}"/>
          </ac:spMkLst>
        </pc:spChg>
        <pc:spChg chg="mod">
          <ac:chgData name="Patrick Lucitt" userId="ab9dc4aa-3643-4cf2-acef-520b8cc0d8b7" providerId="ADAL" clId="{0C10FA36-6A19-044E-B9DE-E80F8A04F541}" dt="2022-02-22T23:04:08.541" v="1501" actId="2711"/>
          <ac:spMkLst>
            <pc:docMk/>
            <pc:sldMk cId="1525205951" sldId="257"/>
            <ac:spMk id="137" creationId="{6AB340C7-AD23-41EC-A385-7034BB08F180}"/>
          </ac:spMkLst>
        </pc:spChg>
        <pc:spChg chg="mod">
          <ac:chgData name="Patrick Lucitt" userId="ab9dc4aa-3643-4cf2-acef-520b8cc0d8b7" providerId="ADAL" clId="{0C10FA36-6A19-044E-B9DE-E80F8A04F541}" dt="2022-02-22T23:04:08.541" v="1501" actId="2711"/>
          <ac:spMkLst>
            <pc:docMk/>
            <pc:sldMk cId="1525205951" sldId="257"/>
            <ac:spMk id="139" creationId="{85A1CFC5-5604-445D-B56C-CEA64C6F9A51}"/>
          </ac:spMkLst>
        </pc:spChg>
        <pc:spChg chg="del">
          <ac:chgData name="Patrick Lucitt" userId="ab9dc4aa-3643-4cf2-acef-520b8cc0d8b7" providerId="ADAL" clId="{0C10FA36-6A19-044E-B9DE-E80F8A04F541}" dt="2022-02-22T22:51:15.501" v="1036" actId="478"/>
          <ac:spMkLst>
            <pc:docMk/>
            <pc:sldMk cId="1525205951" sldId="257"/>
            <ac:spMk id="141" creationId="{93AEE4D0-52EA-4B37-90CD-6ACFAF729E1D}"/>
          </ac:spMkLst>
        </pc:spChg>
        <pc:spChg chg="mod">
          <ac:chgData name="Patrick Lucitt" userId="ab9dc4aa-3643-4cf2-acef-520b8cc0d8b7" providerId="ADAL" clId="{0C10FA36-6A19-044E-B9DE-E80F8A04F541}" dt="2022-02-22T23:04:08.541" v="1501" actId="2711"/>
          <ac:spMkLst>
            <pc:docMk/>
            <pc:sldMk cId="1525205951" sldId="257"/>
            <ac:spMk id="143" creationId="{A0CF7166-783C-45BA-ADBF-E830285BA7E2}"/>
          </ac:spMkLst>
        </pc:spChg>
        <pc:spChg chg="mod">
          <ac:chgData name="Patrick Lucitt" userId="ab9dc4aa-3643-4cf2-acef-520b8cc0d8b7" providerId="ADAL" clId="{0C10FA36-6A19-044E-B9DE-E80F8A04F541}" dt="2022-02-22T23:04:08.541" v="1501" actId="2711"/>
          <ac:spMkLst>
            <pc:docMk/>
            <pc:sldMk cId="1525205951" sldId="257"/>
            <ac:spMk id="145" creationId="{F4D1B66B-0956-4F22-9B65-17DC4B8E9BC1}"/>
          </ac:spMkLst>
        </pc:spChg>
        <pc:spChg chg="mod">
          <ac:chgData name="Patrick Lucitt" userId="ab9dc4aa-3643-4cf2-acef-520b8cc0d8b7" providerId="ADAL" clId="{0C10FA36-6A19-044E-B9DE-E80F8A04F541}" dt="2022-02-22T23:04:08.541" v="1501" actId="2711"/>
          <ac:spMkLst>
            <pc:docMk/>
            <pc:sldMk cId="1525205951" sldId="257"/>
            <ac:spMk id="147" creationId="{A92F22BA-FAE2-4059-A394-435B48FB3BF6}"/>
          </ac:spMkLst>
        </pc:spChg>
        <pc:spChg chg="mod">
          <ac:chgData name="Patrick Lucitt" userId="ab9dc4aa-3643-4cf2-acef-520b8cc0d8b7" providerId="ADAL" clId="{0C10FA36-6A19-044E-B9DE-E80F8A04F541}" dt="2022-02-22T23:04:08.541" v="1501" actId="2711"/>
          <ac:spMkLst>
            <pc:docMk/>
            <pc:sldMk cId="1525205951" sldId="257"/>
            <ac:spMk id="149" creationId="{FA111016-6C6A-416D-9064-7893EB56630D}"/>
          </ac:spMkLst>
        </pc:spChg>
        <pc:spChg chg="mod">
          <ac:chgData name="Patrick Lucitt" userId="ab9dc4aa-3643-4cf2-acef-520b8cc0d8b7" providerId="ADAL" clId="{0C10FA36-6A19-044E-B9DE-E80F8A04F541}" dt="2022-02-22T23:04:08.541" v="1501" actId="2711"/>
          <ac:spMkLst>
            <pc:docMk/>
            <pc:sldMk cId="1525205951" sldId="257"/>
            <ac:spMk id="151" creationId="{539C797C-72B5-471E-8458-B6FB5C706530}"/>
          </ac:spMkLst>
        </pc:spChg>
        <pc:spChg chg="del">
          <ac:chgData name="Patrick Lucitt" userId="ab9dc4aa-3643-4cf2-acef-520b8cc0d8b7" providerId="ADAL" clId="{0C10FA36-6A19-044E-B9DE-E80F8A04F541}" dt="2022-02-22T22:50:59.153" v="1031" actId="478"/>
          <ac:spMkLst>
            <pc:docMk/>
            <pc:sldMk cId="1525205951" sldId="257"/>
            <ac:spMk id="153" creationId="{2C3FDA24-4273-4AEE-931A-93FFA7DEE3E7}"/>
          </ac:spMkLst>
        </pc:spChg>
        <pc:spChg chg="mod">
          <ac:chgData name="Patrick Lucitt" userId="ab9dc4aa-3643-4cf2-acef-520b8cc0d8b7" providerId="ADAL" clId="{0C10FA36-6A19-044E-B9DE-E80F8A04F541}" dt="2022-02-22T23:04:08.541" v="1501" actId="2711"/>
          <ac:spMkLst>
            <pc:docMk/>
            <pc:sldMk cId="1525205951" sldId="257"/>
            <ac:spMk id="155" creationId="{219B8F38-E057-4304-B23A-7CFD81C977D1}"/>
          </ac:spMkLst>
        </pc:spChg>
        <pc:spChg chg="mod">
          <ac:chgData name="Patrick Lucitt" userId="ab9dc4aa-3643-4cf2-acef-520b8cc0d8b7" providerId="ADAL" clId="{0C10FA36-6A19-044E-B9DE-E80F8A04F541}" dt="2022-02-22T23:04:08.541" v="1501" actId="2711"/>
          <ac:spMkLst>
            <pc:docMk/>
            <pc:sldMk cId="1525205951" sldId="257"/>
            <ac:spMk id="167" creationId="{D9731BDD-A974-4157-B973-52756D63B9BE}"/>
          </ac:spMkLst>
        </pc:spChg>
        <pc:spChg chg="mod">
          <ac:chgData name="Patrick Lucitt" userId="ab9dc4aa-3643-4cf2-acef-520b8cc0d8b7" providerId="ADAL" clId="{0C10FA36-6A19-044E-B9DE-E80F8A04F541}" dt="2022-02-22T23:04:08.541" v="1501" actId="2711"/>
          <ac:spMkLst>
            <pc:docMk/>
            <pc:sldMk cId="1525205951" sldId="257"/>
            <ac:spMk id="169" creationId="{61160B15-C810-4FD4-AB16-A4D7BC68508C}"/>
          </ac:spMkLst>
        </pc:spChg>
        <pc:spChg chg="mod">
          <ac:chgData name="Patrick Lucitt" userId="ab9dc4aa-3643-4cf2-acef-520b8cc0d8b7" providerId="ADAL" clId="{0C10FA36-6A19-044E-B9DE-E80F8A04F541}" dt="2022-02-22T23:04:08.541" v="1501" actId="2711"/>
          <ac:spMkLst>
            <pc:docMk/>
            <pc:sldMk cId="1525205951" sldId="257"/>
            <ac:spMk id="171" creationId="{A8DEE7B8-48E9-43CD-9A89-500BAB553D45}"/>
          </ac:spMkLst>
        </pc:spChg>
        <pc:spChg chg="mod">
          <ac:chgData name="Patrick Lucitt" userId="ab9dc4aa-3643-4cf2-acef-520b8cc0d8b7" providerId="ADAL" clId="{0C10FA36-6A19-044E-B9DE-E80F8A04F541}" dt="2022-02-22T23:04:08.541" v="1501" actId="2711"/>
          <ac:spMkLst>
            <pc:docMk/>
            <pc:sldMk cId="1525205951" sldId="257"/>
            <ac:spMk id="173" creationId="{B936E7EF-ED1A-43A7-8193-EAB11539D68E}"/>
          </ac:spMkLst>
        </pc:spChg>
        <pc:spChg chg="del">
          <ac:chgData name="Patrick Lucitt" userId="ab9dc4aa-3643-4cf2-acef-520b8cc0d8b7" providerId="ADAL" clId="{0C10FA36-6A19-044E-B9DE-E80F8A04F541}" dt="2022-02-22T22:50:59.153" v="1031" actId="478"/>
          <ac:spMkLst>
            <pc:docMk/>
            <pc:sldMk cId="1525205951" sldId="257"/>
            <ac:spMk id="175" creationId="{94105F29-B857-442B-805A-D56983A0B796}"/>
          </ac:spMkLst>
        </pc:spChg>
        <pc:graphicFrameChg chg="mod">
          <ac:chgData name="Patrick Lucitt" userId="ab9dc4aa-3643-4cf2-acef-520b8cc0d8b7" providerId="ADAL" clId="{0C10FA36-6A19-044E-B9DE-E80F8A04F541}" dt="2022-02-22T22:52:35.872" v="1046" actId="1076"/>
          <ac:graphicFrameMkLst>
            <pc:docMk/>
            <pc:sldMk cId="1525205951" sldId="257"/>
            <ac:graphicFrameMk id="4" creationId="{8834BCD8-A31C-4838-B2B3-15594639314C}"/>
          </ac:graphicFrameMkLst>
        </pc:graphicFrameChg>
        <pc:graphicFrameChg chg="mod">
          <ac:chgData name="Patrick Lucitt" userId="ab9dc4aa-3643-4cf2-acef-520b8cc0d8b7" providerId="ADAL" clId="{0C10FA36-6A19-044E-B9DE-E80F8A04F541}" dt="2022-02-22T22:52:35.872" v="1046" actId="1076"/>
          <ac:graphicFrameMkLst>
            <pc:docMk/>
            <pc:sldMk cId="1525205951" sldId="257"/>
            <ac:graphicFrameMk id="8" creationId="{11B3469C-8DEE-4177-8E4D-3A60AAD836AB}"/>
          </ac:graphicFrameMkLst>
        </pc:graphicFrameChg>
        <pc:picChg chg="mod">
          <ac:chgData name="Patrick Lucitt" userId="ab9dc4aa-3643-4cf2-acef-520b8cc0d8b7" providerId="ADAL" clId="{0C10FA36-6A19-044E-B9DE-E80F8A04F541}" dt="2022-02-22T22:51:38.651" v="1041" actId="14100"/>
          <ac:picMkLst>
            <pc:docMk/>
            <pc:sldMk cId="1525205951" sldId="257"/>
            <ac:picMk id="2" creationId="{14499E29-40FF-471D-B598-251D4049C723}"/>
          </ac:picMkLst>
        </pc:picChg>
        <pc:picChg chg="mod">
          <ac:chgData name="Patrick Lucitt" userId="ab9dc4aa-3643-4cf2-acef-520b8cc0d8b7" providerId="ADAL" clId="{0C10FA36-6A19-044E-B9DE-E80F8A04F541}" dt="2022-02-22T22:52:35.872" v="1046" actId="1076"/>
          <ac:picMkLst>
            <pc:docMk/>
            <pc:sldMk cId="1525205951" sldId="257"/>
            <ac:picMk id="179" creationId="{DA095BA9-3067-4C94-9B0C-0996A3F4BD2E}"/>
          </ac:picMkLst>
        </pc:picChg>
        <pc:picChg chg="mod">
          <ac:chgData name="Patrick Lucitt" userId="ab9dc4aa-3643-4cf2-acef-520b8cc0d8b7" providerId="ADAL" clId="{0C10FA36-6A19-044E-B9DE-E80F8A04F541}" dt="2022-02-22T22:52:35.872" v="1046" actId="1076"/>
          <ac:picMkLst>
            <pc:docMk/>
            <pc:sldMk cId="1525205951" sldId="257"/>
            <ac:picMk id="185" creationId="{C7E975A6-5CF2-4E70-A91E-8B1C59494D2F}"/>
          </ac:picMkLst>
        </pc:picChg>
        <pc:picChg chg="mod">
          <ac:chgData name="Patrick Lucitt" userId="ab9dc4aa-3643-4cf2-acef-520b8cc0d8b7" providerId="ADAL" clId="{0C10FA36-6A19-044E-B9DE-E80F8A04F541}" dt="2022-02-22T22:52:35.872" v="1046" actId="1076"/>
          <ac:picMkLst>
            <pc:docMk/>
            <pc:sldMk cId="1525205951" sldId="257"/>
            <ac:picMk id="187" creationId="{0502FD84-BD9E-4E39-9486-E4951976CD45}"/>
          </ac:picMkLst>
        </pc:picChg>
        <pc:picChg chg="mod">
          <ac:chgData name="Patrick Lucitt" userId="ab9dc4aa-3643-4cf2-acef-520b8cc0d8b7" providerId="ADAL" clId="{0C10FA36-6A19-044E-B9DE-E80F8A04F541}" dt="2022-02-22T22:52:35.872" v="1046" actId="1076"/>
          <ac:picMkLst>
            <pc:docMk/>
            <pc:sldMk cId="1525205951" sldId="257"/>
            <ac:picMk id="189" creationId="{DB34962F-10EA-426A-9B86-04CE23AC9F1B}"/>
          </ac:picMkLst>
        </pc:picChg>
        <pc:picChg chg="del">
          <ac:chgData name="Patrick Lucitt" userId="ab9dc4aa-3643-4cf2-acef-520b8cc0d8b7" providerId="ADAL" clId="{0C10FA36-6A19-044E-B9DE-E80F8A04F541}" dt="2022-02-22T22:50:59.153" v="1031" actId="478"/>
          <ac:picMkLst>
            <pc:docMk/>
            <pc:sldMk cId="1525205951" sldId="257"/>
            <ac:picMk id="191" creationId="{71F03C8A-9D6C-4863-B223-B45054839E55}"/>
          </ac:picMkLst>
        </pc:picChg>
      </pc:sldChg>
      <pc:sldChg chg="modSp mod">
        <pc:chgData name="Patrick Lucitt" userId="ab9dc4aa-3643-4cf2-acef-520b8cc0d8b7" providerId="ADAL" clId="{0C10FA36-6A19-044E-B9DE-E80F8A04F541}" dt="2022-02-22T23:04:44.513" v="1505" actId="2711"/>
        <pc:sldMkLst>
          <pc:docMk/>
          <pc:sldMk cId="1522089904" sldId="259"/>
        </pc:sldMkLst>
        <pc:spChg chg="mod">
          <ac:chgData name="Patrick Lucitt" userId="ab9dc4aa-3643-4cf2-acef-520b8cc0d8b7" providerId="ADAL" clId="{0C10FA36-6A19-044E-B9DE-E80F8A04F541}" dt="2022-02-22T23:04:44.513" v="1505" actId="2711"/>
          <ac:spMkLst>
            <pc:docMk/>
            <pc:sldMk cId="1522089904" sldId="259"/>
            <ac:spMk id="6" creationId="{528C1D8B-8357-443C-B7EA-F7EC61C7E62C}"/>
          </ac:spMkLst>
        </pc:spChg>
      </pc:sldChg>
      <pc:sldChg chg="modSp mod">
        <pc:chgData name="Patrick Lucitt" userId="ab9dc4aa-3643-4cf2-acef-520b8cc0d8b7" providerId="ADAL" clId="{0C10FA36-6A19-044E-B9DE-E80F8A04F541}" dt="2022-02-22T23:04:27.130" v="1503" actId="2711"/>
        <pc:sldMkLst>
          <pc:docMk/>
          <pc:sldMk cId="331682093" sldId="260"/>
        </pc:sldMkLst>
        <pc:spChg chg="mod">
          <ac:chgData name="Patrick Lucitt" userId="ab9dc4aa-3643-4cf2-acef-520b8cc0d8b7" providerId="ADAL" clId="{0C10FA36-6A19-044E-B9DE-E80F8A04F541}" dt="2022-02-22T23:04:27.130" v="1503" actId="2711"/>
          <ac:spMkLst>
            <pc:docMk/>
            <pc:sldMk cId="331682093" sldId="260"/>
            <ac:spMk id="6" creationId="{528C1D8B-8357-443C-B7EA-F7EC61C7E62C}"/>
          </ac:spMkLst>
        </pc:spChg>
      </pc:sldChg>
      <pc:sldChg chg="modSp mod">
        <pc:chgData name="Patrick Lucitt" userId="ab9dc4aa-3643-4cf2-acef-520b8cc0d8b7" providerId="ADAL" clId="{0C10FA36-6A19-044E-B9DE-E80F8A04F541}" dt="2022-02-22T23:04:35.816" v="1504" actId="2711"/>
        <pc:sldMkLst>
          <pc:docMk/>
          <pc:sldMk cId="2495946895" sldId="261"/>
        </pc:sldMkLst>
        <pc:spChg chg="mod">
          <ac:chgData name="Patrick Lucitt" userId="ab9dc4aa-3643-4cf2-acef-520b8cc0d8b7" providerId="ADAL" clId="{0C10FA36-6A19-044E-B9DE-E80F8A04F541}" dt="2022-02-22T23:04:35.816" v="1504" actId="2711"/>
          <ac:spMkLst>
            <pc:docMk/>
            <pc:sldMk cId="2495946895" sldId="261"/>
            <ac:spMk id="6" creationId="{528C1D8B-8357-443C-B7EA-F7EC61C7E62C}"/>
          </ac:spMkLst>
        </pc:spChg>
      </pc:sldChg>
      <pc:sldChg chg="modSp mod">
        <pc:chgData name="Patrick Lucitt" userId="ab9dc4aa-3643-4cf2-acef-520b8cc0d8b7" providerId="ADAL" clId="{0C10FA36-6A19-044E-B9DE-E80F8A04F541}" dt="2022-02-22T23:04:54.197" v="1506" actId="2711"/>
        <pc:sldMkLst>
          <pc:docMk/>
          <pc:sldMk cId="3789582760" sldId="262"/>
        </pc:sldMkLst>
        <pc:spChg chg="mod">
          <ac:chgData name="Patrick Lucitt" userId="ab9dc4aa-3643-4cf2-acef-520b8cc0d8b7" providerId="ADAL" clId="{0C10FA36-6A19-044E-B9DE-E80F8A04F541}" dt="2022-02-22T23:04:54.197" v="1506" actId="2711"/>
          <ac:spMkLst>
            <pc:docMk/>
            <pc:sldMk cId="3789582760" sldId="262"/>
            <ac:spMk id="6" creationId="{528C1D8B-8357-443C-B7EA-F7EC61C7E62C}"/>
          </ac:spMkLst>
        </pc:spChg>
      </pc:sldChg>
      <pc:sldChg chg="del">
        <pc:chgData name="Patrick Lucitt" userId="ab9dc4aa-3643-4cf2-acef-520b8cc0d8b7" providerId="ADAL" clId="{0C10FA36-6A19-044E-B9DE-E80F8A04F541}" dt="2022-02-22T22:52:52.809" v="1047" actId="2696"/>
        <pc:sldMkLst>
          <pc:docMk/>
          <pc:sldMk cId="2394085648" sldId="263"/>
        </pc:sldMkLst>
      </pc:sldChg>
      <pc:sldChg chg="addSp delSp modSp mod delAnim">
        <pc:chgData name="Patrick Lucitt" userId="ab9dc4aa-3643-4cf2-acef-520b8cc0d8b7" providerId="ADAL" clId="{0C10FA36-6A19-044E-B9DE-E80F8A04F541}" dt="2022-02-22T23:05:38.103" v="1512" actId="1076"/>
        <pc:sldMkLst>
          <pc:docMk/>
          <pc:sldMk cId="255798643" sldId="264"/>
        </pc:sldMkLst>
        <pc:spChg chg="mod">
          <ac:chgData name="Patrick Lucitt" userId="ab9dc4aa-3643-4cf2-acef-520b8cc0d8b7" providerId="ADAL" clId="{0C10FA36-6A19-044E-B9DE-E80F8A04F541}" dt="2022-02-22T23:05:17.849" v="1510" actId="1076"/>
          <ac:spMkLst>
            <pc:docMk/>
            <pc:sldMk cId="255798643" sldId="264"/>
            <ac:spMk id="2" creationId="{6B08EA97-F4C2-4013-ABAB-3C8FCE8FF6C3}"/>
          </ac:spMkLst>
        </pc:spChg>
        <pc:spChg chg="mod">
          <ac:chgData name="Patrick Lucitt" userId="ab9dc4aa-3643-4cf2-acef-520b8cc0d8b7" providerId="ADAL" clId="{0C10FA36-6A19-044E-B9DE-E80F8A04F541}" dt="2022-02-22T23:05:04.810" v="1507" actId="2711"/>
          <ac:spMkLst>
            <pc:docMk/>
            <pc:sldMk cId="255798643" sldId="264"/>
            <ac:spMk id="3" creationId="{8592A4B4-7E48-410E-99D4-84A1253A6ADD}"/>
          </ac:spMkLst>
        </pc:spChg>
        <pc:spChg chg="mod">
          <ac:chgData name="Patrick Lucitt" userId="ab9dc4aa-3643-4cf2-acef-520b8cc0d8b7" providerId="ADAL" clId="{0C10FA36-6A19-044E-B9DE-E80F8A04F541}" dt="2022-02-22T23:05:04.810" v="1507" actId="2711"/>
          <ac:spMkLst>
            <pc:docMk/>
            <pc:sldMk cId="255798643" sldId="264"/>
            <ac:spMk id="4" creationId="{E0236156-F464-4A73-855E-2491BCFF8940}"/>
          </ac:spMkLst>
        </pc:spChg>
        <pc:spChg chg="mod">
          <ac:chgData name="Patrick Lucitt" userId="ab9dc4aa-3643-4cf2-acef-520b8cc0d8b7" providerId="ADAL" clId="{0C10FA36-6A19-044E-B9DE-E80F8A04F541}" dt="2022-02-22T23:05:04.810" v="1507" actId="2711"/>
          <ac:spMkLst>
            <pc:docMk/>
            <pc:sldMk cId="255798643" sldId="264"/>
            <ac:spMk id="6" creationId="{1AF922AE-E280-4113-9D48-540EFFCDA933}"/>
          </ac:spMkLst>
        </pc:spChg>
        <pc:spChg chg="mod">
          <ac:chgData name="Patrick Lucitt" userId="ab9dc4aa-3643-4cf2-acef-520b8cc0d8b7" providerId="ADAL" clId="{0C10FA36-6A19-044E-B9DE-E80F8A04F541}" dt="2022-02-22T23:05:13.026" v="1508" actId="2711"/>
          <ac:spMkLst>
            <pc:docMk/>
            <pc:sldMk cId="255798643" sldId="264"/>
            <ac:spMk id="8" creationId="{CB1155BC-0D1C-497D-8F12-D9557C693AAF}"/>
          </ac:spMkLst>
        </pc:spChg>
        <pc:spChg chg="del mod">
          <ac:chgData name="Patrick Lucitt" userId="ab9dc4aa-3643-4cf2-acef-520b8cc0d8b7" providerId="ADAL" clId="{0C10FA36-6A19-044E-B9DE-E80F8A04F541}" dt="2022-02-22T22:52:59.810" v="1048" actId="478"/>
          <ac:spMkLst>
            <pc:docMk/>
            <pc:sldMk cId="255798643" sldId="264"/>
            <ac:spMk id="10" creationId="{08CDD077-3C5D-47D4-BEC4-13817F1C6213}"/>
          </ac:spMkLst>
        </pc:spChg>
        <pc:spChg chg="mod">
          <ac:chgData name="Patrick Lucitt" userId="ab9dc4aa-3643-4cf2-acef-520b8cc0d8b7" providerId="ADAL" clId="{0C10FA36-6A19-044E-B9DE-E80F8A04F541}" dt="2022-02-22T23:05:04.810" v="1507" actId="2711"/>
          <ac:spMkLst>
            <pc:docMk/>
            <pc:sldMk cId="255798643" sldId="264"/>
            <ac:spMk id="12" creationId="{4EC419BE-3BC2-4568-A3D1-1EF4DA070811}"/>
          </ac:spMkLst>
        </pc:spChg>
        <pc:spChg chg="add del mod">
          <ac:chgData name="Patrick Lucitt" userId="ab9dc4aa-3643-4cf2-acef-520b8cc0d8b7" providerId="ADAL" clId="{0C10FA36-6A19-044E-B9DE-E80F8A04F541}" dt="2022-02-22T17:32:46.388" v="171"/>
          <ac:spMkLst>
            <pc:docMk/>
            <pc:sldMk cId="255798643" sldId="264"/>
            <ac:spMk id="55" creationId="{680DA642-72A6-3047-BBF9-4708C7B87EAC}"/>
          </ac:spMkLst>
        </pc:spChg>
        <pc:spChg chg="mod">
          <ac:chgData name="Patrick Lucitt" userId="ab9dc4aa-3643-4cf2-acef-520b8cc0d8b7" providerId="ADAL" clId="{0C10FA36-6A19-044E-B9DE-E80F8A04F541}" dt="2022-02-22T23:05:04.810" v="1507" actId="2711"/>
          <ac:spMkLst>
            <pc:docMk/>
            <pc:sldMk cId="255798643" sldId="264"/>
            <ac:spMk id="64" creationId="{276FD466-02AF-4FCA-903C-F6218CD38696}"/>
          </ac:spMkLst>
        </pc:spChg>
        <pc:spChg chg="mod">
          <ac:chgData name="Patrick Lucitt" userId="ab9dc4aa-3643-4cf2-acef-520b8cc0d8b7" providerId="ADAL" clId="{0C10FA36-6A19-044E-B9DE-E80F8A04F541}" dt="2022-02-22T23:05:04.810" v="1507" actId="2711"/>
          <ac:spMkLst>
            <pc:docMk/>
            <pc:sldMk cId="255798643" sldId="264"/>
            <ac:spMk id="66" creationId="{076393F6-2F53-41F9-8996-01A261381EE2}"/>
          </ac:spMkLst>
        </pc:spChg>
        <pc:spChg chg="mod">
          <ac:chgData name="Patrick Lucitt" userId="ab9dc4aa-3643-4cf2-acef-520b8cc0d8b7" providerId="ADAL" clId="{0C10FA36-6A19-044E-B9DE-E80F8A04F541}" dt="2022-02-22T23:05:04.810" v="1507" actId="2711"/>
          <ac:spMkLst>
            <pc:docMk/>
            <pc:sldMk cId="255798643" sldId="264"/>
            <ac:spMk id="68" creationId="{26B2C32D-805C-435B-A979-ECA325E1C820}"/>
          </ac:spMkLst>
        </pc:spChg>
        <pc:spChg chg="mod">
          <ac:chgData name="Patrick Lucitt" userId="ab9dc4aa-3643-4cf2-acef-520b8cc0d8b7" providerId="ADAL" clId="{0C10FA36-6A19-044E-B9DE-E80F8A04F541}" dt="2022-02-22T23:05:04.810" v="1507" actId="2711"/>
          <ac:spMkLst>
            <pc:docMk/>
            <pc:sldMk cId="255798643" sldId="264"/>
            <ac:spMk id="70" creationId="{498CE4F6-B7EF-4BEC-8172-8FD521DC9EE3}"/>
          </ac:spMkLst>
        </pc:spChg>
        <pc:spChg chg="mod">
          <ac:chgData name="Patrick Lucitt" userId="ab9dc4aa-3643-4cf2-acef-520b8cc0d8b7" providerId="ADAL" clId="{0C10FA36-6A19-044E-B9DE-E80F8A04F541}" dt="2022-02-22T23:05:04.810" v="1507" actId="2711"/>
          <ac:spMkLst>
            <pc:docMk/>
            <pc:sldMk cId="255798643" sldId="264"/>
            <ac:spMk id="72" creationId="{86EE262F-EFDB-4E99-A46E-D3EA4EA783E9}"/>
          </ac:spMkLst>
        </pc:spChg>
        <pc:spChg chg="mod">
          <ac:chgData name="Patrick Lucitt" userId="ab9dc4aa-3643-4cf2-acef-520b8cc0d8b7" providerId="ADAL" clId="{0C10FA36-6A19-044E-B9DE-E80F8A04F541}" dt="2022-02-22T23:05:04.810" v="1507" actId="2711"/>
          <ac:spMkLst>
            <pc:docMk/>
            <pc:sldMk cId="255798643" sldId="264"/>
            <ac:spMk id="85" creationId="{901CB557-0EF8-4F05-A3F0-0F6244AAB29C}"/>
          </ac:spMkLst>
        </pc:spChg>
        <pc:graphicFrameChg chg="mod">
          <ac:chgData name="Patrick Lucitt" userId="ab9dc4aa-3643-4cf2-acef-520b8cc0d8b7" providerId="ADAL" clId="{0C10FA36-6A19-044E-B9DE-E80F8A04F541}" dt="2022-02-22T22:53:44.346" v="1060" actId="1076"/>
          <ac:graphicFrameMkLst>
            <pc:docMk/>
            <pc:sldMk cId="255798643" sldId="264"/>
            <ac:graphicFrameMk id="7" creationId="{FB0D24A4-CF31-49A7-82BC-4EEF88DAFA7F}"/>
          </ac:graphicFrameMkLst>
        </pc:graphicFrameChg>
        <pc:graphicFrameChg chg="mod">
          <ac:chgData name="Patrick Lucitt" userId="ab9dc4aa-3643-4cf2-acef-520b8cc0d8b7" providerId="ADAL" clId="{0C10FA36-6A19-044E-B9DE-E80F8A04F541}" dt="2022-02-22T23:05:38.103" v="1512" actId="1076"/>
          <ac:graphicFrameMkLst>
            <pc:docMk/>
            <pc:sldMk cId="255798643" sldId="264"/>
            <ac:graphicFrameMk id="22" creationId="{35543780-1249-498C-8540-F7BD1F86D37D}"/>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26" creationId="{E17EAECD-D242-48D3-84D0-0895B6CB7E22}"/>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30" creationId="{132B3020-CDDA-4B6A-B957-931D76CE9988}"/>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34" creationId="{37EF6882-75F2-4FF0-9DF5-0CC26FEE60D8}"/>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38" creationId="{96E6541A-F84D-491B-84BA-932283760904}"/>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75" creationId="{104ED8CD-2627-4498-AB1F-E7A2603EFC46}"/>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79" creationId="{8C3CD49A-BEFD-4A88-955C-F5777281A357}"/>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82" creationId="{48A89C60-6FFC-4B57-AA21-850830654208}"/>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84" creationId="{EFB97240-BBED-46E8-8E29-801064152833}"/>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87" creationId="{9BA7F9F2-6E44-4948-BC16-37FDD8BCBE2A}"/>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89" creationId="{9CF87086-54F7-42EB-A0C1-8D07936CA518}"/>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91" creationId="{CB691788-42FD-4287-A593-AC756E6DE1DE}"/>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93" creationId="{6A3A7877-0BE7-4A5F-A0D6-CC50543C59D8}"/>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97" creationId="{0F1F1A49-5B9E-468B-BCE0-35716F102BEA}"/>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01" creationId="{C71BDF74-4994-42C5-8E53-5A9272E47045}"/>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05" creationId="{B4445AE1-1DEC-43B1-9869-21805F816B58}"/>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10" creationId="{82836F43-6125-4DC5-8EFE-996F6EFFF086}"/>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14" creationId="{7CEDB38F-3747-4029-9E15-E056631E867A}"/>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18" creationId="{8803308B-21EB-4FFE-866D-69BAA9498122}"/>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22" creationId="{E44C575A-B200-40CF-8EC4-2BA13A446365}"/>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26" creationId="{8A4BC507-27F8-4222-BC2F-BF5377766B9A}"/>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30" creationId="{02F074A4-6E41-42B2-A054-0F706F882739}"/>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34" creationId="{E62F3464-8E44-4181-B0C8-D108886CE600}"/>
          </ac:graphicFrameMkLst>
        </pc:graphicFrameChg>
        <pc:graphicFrameChg chg="mod">
          <ac:chgData name="Patrick Lucitt" userId="ab9dc4aa-3643-4cf2-acef-520b8cc0d8b7" providerId="ADAL" clId="{0C10FA36-6A19-044E-B9DE-E80F8A04F541}" dt="2022-02-22T22:53:44.346" v="1060" actId="1076"/>
          <ac:graphicFrameMkLst>
            <pc:docMk/>
            <pc:sldMk cId="255798643" sldId="264"/>
            <ac:graphicFrameMk id="138" creationId="{492029E1-A281-4BF5-91B9-BB2152DEB3A0}"/>
          </ac:graphicFrameMkLst>
        </pc:graphicFrameChg>
        <pc:graphicFrameChg chg="del">
          <ac:chgData name="Patrick Lucitt" userId="ab9dc4aa-3643-4cf2-acef-520b8cc0d8b7" providerId="ADAL" clId="{0C10FA36-6A19-044E-B9DE-E80F8A04F541}" dt="2022-02-22T22:53:17.721" v="1053" actId="478"/>
          <ac:graphicFrameMkLst>
            <pc:docMk/>
            <pc:sldMk cId="255798643" sldId="264"/>
            <ac:graphicFrameMk id="142" creationId="{8BA50168-71A4-40A3-9949-A58A82AE504B}"/>
          </ac:graphicFrameMkLst>
        </pc:graphicFrameChg>
        <pc:graphicFrameChg chg="del">
          <ac:chgData name="Patrick Lucitt" userId="ab9dc4aa-3643-4cf2-acef-520b8cc0d8b7" providerId="ADAL" clId="{0C10FA36-6A19-044E-B9DE-E80F8A04F541}" dt="2022-02-22T22:53:18.582" v="1054" actId="478"/>
          <ac:graphicFrameMkLst>
            <pc:docMk/>
            <pc:sldMk cId="255798643" sldId="264"/>
            <ac:graphicFrameMk id="146" creationId="{F7AEC9C9-BBCB-46C1-9A45-7DEA2AFDCBB1}"/>
          </ac:graphicFrameMkLst>
        </pc:graphicFrameChg>
        <pc:graphicFrameChg chg="del">
          <ac:chgData name="Patrick Lucitt" userId="ab9dc4aa-3643-4cf2-acef-520b8cc0d8b7" providerId="ADAL" clId="{0C10FA36-6A19-044E-B9DE-E80F8A04F541}" dt="2022-02-22T22:53:19.201" v="1055" actId="478"/>
          <ac:graphicFrameMkLst>
            <pc:docMk/>
            <pc:sldMk cId="255798643" sldId="264"/>
            <ac:graphicFrameMk id="150" creationId="{8ACF8313-CDA4-457B-9FEF-A9992B3DEC94}"/>
          </ac:graphicFrameMkLst>
        </pc:graphicFrameChg>
        <pc:graphicFrameChg chg="del">
          <ac:chgData name="Patrick Lucitt" userId="ab9dc4aa-3643-4cf2-acef-520b8cc0d8b7" providerId="ADAL" clId="{0C10FA36-6A19-044E-B9DE-E80F8A04F541}" dt="2022-02-22T22:53:19.903" v="1056" actId="478"/>
          <ac:graphicFrameMkLst>
            <pc:docMk/>
            <pc:sldMk cId="255798643" sldId="264"/>
            <ac:graphicFrameMk id="154" creationId="{5B6B5E99-CEB1-42BA-8633-D9C3CD8D9CE8}"/>
          </ac:graphicFrameMkLst>
        </pc:graphicFrameChg>
        <pc:graphicFrameChg chg="del">
          <ac:chgData name="Patrick Lucitt" userId="ab9dc4aa-3643-4cf2-acef-520b8cc0d8b7" providerId="ADAL" clId="{0C10FA36-6A19-044E-B9DE-E80F8A04F541}" dt="2022-02-22T22:53:20.750" v="1057" actId="478"/>
          <ac:graphicFrameMkLst>
            <pc:docMk/>
            <pc:sldMk cId="255798643" sldId="264"/>
            <ac:graphicFrameMk id="157" creationId="{590F7C80-4009-4033-B250-068A8FB7D3B6}"/>
          </ac:graphicFrameMkLst>
        </pc:graphicFrameChg>
      </pc:sldChg>
      <pc:sldChg chg="modSp mod">
        <pc:chgData name="Patrick Lucitt" userId="ab9dc4aa-3643-4cf2-acef-520b8cc0d8b7" providerId="ADAL" clId="{0C10FA36-6A19-044E-B9DE-E80F8A04F541}" dt="2022-02-22T23:05:47.133" v="1513" actId="2711"/>
        <pc:sldMkLst>
          <pc:docMk/>
          <pc:sldMk cId="1520566942" sldId="266"/>
        </pc:sldMkLst>
        <pc:spChg chg="mod">
          <ac:chgData name="Patrick Lucitt" userId="ab9dc4aa-3643-4cf2-acef-520b8cc0d8b7" providerId="ADAL" clId="{0C10FA36-6A19-044E-B9DE-E80F8A04F541}" dt="2022-02-22T23:05:47.133" v="1513" actId="2711"/>
          <ac:spMkLst>
            <pc:docMk/>
            <pc:sldMk cId="1520566942" sldId="266"/>
            <ac:spMk id="10" creationId="{3DA87678-7292-4F69-A169-F19F1F7F825A}"/>
          </ac:spMkLst>
        </pc:spChg>
      </pc:sldChg>
      <pc:sldChg chg="modSp mod">
        <pc:chgData name="Patrick Lucitt" userId="ab9dc4aa-3643-4cf2-acef-520b8cc0d8b7" providerId="ADAL" clId="{0C10FA36-6A19-044E-B9DE-E80F8A04F541}" dt="2022-02-22T23:06:20.146" v="1519" actId="2711"/>
        <pc:sldMkLst>
          <pc:docMk/>
          <pc:sldMk cId="1546973757" sldId="269"/>
        </pc:sldMkLst>
        <pc:spChg chg="mod">
          <ac:chgData name="Patrick Lucitt" userId="ab9dc4aa-3643-4cf2-acef-520b8cc0d8b7" providerId="ADAL" clId="{0C10FA36-6A19-044E-B9DE-E80F8A04F541}" dt="2022-02-22T17:37:21.603" v="274" actId="1076"/>
          <ac:spMkLst>
            <pc:docMk/>
            <pc:sldMk cId="1546973757" sldId="269"/>
            <ac:spMk id="2" creationId="{428CEA07-22DC-49EC-9A47-9B2C07224A47}"/>
          </ac:spMkLst>
        </pc:spChg>
        <pc:spChg chg="mod">
          <ac:chgData name="Patrick Lucitt" userId="ab9dc4aa-3643-4cf2-acef-520b8cc0d8b7" providerId="ADAL" clId="{0C10FA36-6A19-044E-B9DE-E80F8A04F541}" dt="2022-02-22T17:37:21.603" v="274" actId="1076"/>
          <ac:spMkLst>
            <pc:docMk/>
            <pc:sldMk cId="1546973757" sldId="269"/>
            <ac:spMk id="3" creationId="{FC9F79D9-9A77-4057-9794-D8AC17C9DED8}"/>
          </ac:spMkLst>
        </pc:spChg>
        <pc:spChg chg="mod">
          <ac:chgData name="Patrick Lucitt" userId="ab9dc4aa-3643-4cf2-acef-520b8cc0d8b7" providerId="ADAL" clId="{0C10FA36-6A19-044E-B9DE-E80F8A04F541}" dt="2022-02-22T23:06:20.146" v="1519" actId="2711"/>
          <ac:spMkLst>
            <pc:docMk/>
            <pc:sldMk cId="1546973757" sldId="269"/>
            <ac:spMk id="10" creationId="{970AC4C9-F723-4316-A045-1525EC5FECF4}"/>
          </ac:spMkLst>
        </pc:spChg>
      </pc:sldChg>
      <pc:sldChg chg="modSp mod">
        <pc:chgData name="Patrick Lucitt" userId="ab9dc4aa-3643-4cf2-acef-520b8cc0d8b7" providerId="ADAL" clId="{0C10FA36-6A19-044E-B9DE-E80F8A04F541}" dt="2022-02-22T23:06:38.754" v="1521" actId="2711"/>
        <pc:sldMkLst>
          <pc:docMk/>
          <pc:sldMk cId="2309015311" sldId="270"/>
        </pc:sldMkLst>
        <pc:spChg chg="mod">
          <ac:chgData name="Patrick Lucitt" userId="ab9dc4aa-3643-4cf2-acef-520b8cc0d8b7" providerId="ADAL" clId="{0C10FA36-6A19-044E-B9DE-E80F8A04F541}" dt="2022-02-22T23:06:38.754" v="1521" actId="2711"/>
          <ac:spMkLst>
            <pc:docMk/>
            <pc:sldMk cId="2309015311" sldId="270"/>
            <ac:spMk id="4" creationId="{A16453B9-B53D-460C-81A9-FF76F03654B3}"/>
          </ac:spMkLst>
        </pc:spChg>
      </pc:sldChg>
      <pc:sldChg chg="modSp mod">
        <pc:chgData name="Patrick Lucitt" userId="ab9dc4aa-3643-4cf2-acef-520b8cc0d8b7" providerId="ADAL" clId="{0C10FA36-6A19-044E-B9DE-E80F8A04F541}" dt="2022-02-22T23:06:53.460" v="1523" actId="2711"/>
        <pc:sldMkLst>
          <pc:docMk/>
          <pc:sldMk cId="2738594996" sldId="271"/>
        </pc:sldMkLst>
        <pc:spChg chg="mod">
          <ac:chgData name="Patrick Lucitt" userId="ab9dc4aa-3643-4cf2-acef-520b8cc0d8b7" providerId="ADAL" clId="{0C10FA36-6A19-044E-B9DE-E80F8A04F541}" dt="2022-02-22T23:06:53.460" v="1523" actId="2711"/>
          <ac:spMkLst>
            <pc:docMk/>
            <pc:sldMk cId="2738594996" sldId="271"/>
            <ac:spMk id="15" creationId="{E36C6AAB-659C-4B2E-89C4-B2AFBDD3D417}"/>
          </ac:spMkLst>
        </pc:spChg>
      </pc:sldChg>
      <pc:sldChg chg="modSp mod">
        <pc:chgData name="Patrick Lucitt" userId="ab9dc4aa-3643-4cf2-acef-520b8cc0d8b7" providerId="ADAL" clId="{0C10FA36-6A19-044E-B9DE-E80F8A04F541}" dt="2022-02-22T23:10:09.800" v="1527" actId="2711"/>
        <pc:sldMkLst>
          <pc:docMk/>
          <pc:sldMk cId="885251257" sldId="272"/>
        </pc:sldMkLst>
        <pc:spChg chg="mod">
          <ac:chgData name="Patrick Lucitt" userId="ab9dc4aa-3643-4cf2-acef-520b8cc0d8b7" providerId="ADAL" clId="{0C10FA36-6A19-044E-B9DE-E80F8A04F541}" dt="2022-02-22T23:10:09.800" v="1527" actId="2711"/>
          <ac:spMkLst>
            <pc:docMk/>
            <pc:sldMk cId="885251257" sldId="272"/>
            <ac:spMk id="11" creationId="{5F1AD364-E5D7-4F78-BC28-407569A4647D}"/>
          </ac:spMkLst>
        </pc:spChg>
      </pc:sldChg>
      <pc:sldChg chg="modSp mod">
        <pc:chgData name="Patrick Lucitt" userId="ab9dc4aa-3643-4cf2-acef-520b8cc0d8b7" providerId="ADAL" clId="{0C10FA36-6A19-044E-B9DE-E80F8A04F541}" dt="2022-02-22T23:11:00.216" v="1535" actId="1076"/>
        <pc:sldMkLst>
          <pc:docMk/>
          <pc:sldMk cId="267572749" sldId="275"/>
        </pc:sldMkLst>
        <pc:spChg chg="mod">
          <ac:chgData name="Patrick Lucitt" userId="ab9dc4aa-3643-4cf2-acef-520b8cc0d8b7" providerId="ADAL" clId="{0C10FA36-6A19-044E-B9DE-E80F8A04F541}" dt="2022-02-22T23:11:00.216" v="1535" actId="1076"/>
          <ac:spMkLst>
            <pc:docMk/>
            <pc:sldMk cId="267572749" sldId="275"/>
            <ac:spMk id="3" creationId="{57130A77-D31E-4E64-81F6-AD01D4DDBA78}"/>
          </ac:spMkLst>
        </pc:spChg>
        <pc:spChg chg="mod">
          <ac:chgData name="Patrick Lucitt" userId="ab9dc4aa-3643-4cf2-acef-520b8cc0d8b7" providerId="ADAL" clId="{0C10FA36-6A19-044E-B9DE-E80F8A04F541}" dt="2022-02-22T23:11:00.216" v="1535" actId="1076"/>
          <ac:spMkLst>
            <pc:docMk/>
            <pc:sldMk cId="267572749" sldId="275"/>
            <ac:spMk id="9" creationId="{4F73E116-A5A5-4C8D-B603-BAF42BEE1512}"/>
          </ac:spMkLst>
        </pc:spChg>
        <pc:spChg chg="mod">
          <ac:chgData name="Patrick Lucitt" userId="ab9dc4aa-3643-4cf2-acef-520b8cc0d8b7" providerId="ADAL" clId="{0C10FA36-6A19-044E-B9DE-E80F8A04F541}" dt="2022-02-22T23:10:50.358" v="1534" actId="2711"/>
          <ac:spMkLst>
            <pc:docMk/>
            <pc:sldMk cId="267572749" sldId="275"/>
            <ac:spMk id="11" creationId="{BF61A764-E7DC-4636-8CF0-30248B113BB7}"/>
          </ac:spMkLst>
        </pc:spChg>
      </pc:sldChg>
      <pc:sldChg chg="delSp modSp mod">
        <pc:chgData name="Patrick Lucitt" userId="ab9dc4aa-3643-4cf2-acef-520b8cc0d8b7" providerId="ADAL" clId="{0C10FA36-6A19-044E-B9DE-E80F8A04F541}" dt="2022-02-22T23:11:38.886" v="1544" actId="1076"/>
        <pc:sldMkLst>
          <pc:docMk/>
          <pc:sldMk cId="1442414698" sldId="276"/>
        </pc:sldMkLst>
        <pc:spChg chg="del">
          <ac:chgData name="Patrick Lucitt" userId="ab9dc4aa-3643-4cf2-acef-520b8cc0d8b7" providerId="ADAL" clId="{0C10FA36-6A19-044E-B9DE-E80F8A04F541}" dt="2022-02-22T18:10:03.912" v="503" actId="478"/>
          <ac:spMkLst>
            <pc:docMk/>
            <pc:sldMk cId="1442414698" sldId="276"/>
            <ac:spMk id="11" creationId="{BA812A36-C5D7-472A-84D8-347E4C8DBB88}"/>
          </ac:spMkLst>
        </pc:spChg>
        <pc:spChg chg="mod">
          <ac:chgData name="Patrick Lucitt" userId="ab9dc4aa-3643-4cf2-acef-520b8cc0d8b7" providerId="ADAL" clId="{0C10FA36-6A19-044E-B9DE-E80F8A04F541}" dt="2022-02-22T23:11:38.886" v="1544" actId="1076"/>
          <ac:spMkLst>
            <pc:docMk/>
            <pc:sldMk cId="1442414698" sldId="276"/>
            <ac:spMk id="12" creationId="{A470CB3C-82E5-4BD1-9AD1-7AC2598419A9}"/>
          </ac:spMkLst>
        </pc:spChg>
      </pc:sldChg>
      <pc:sldChg chg="delSp modSp mod">
        <pc:chgData name="Patrick Lucitt" userId="ab9dc4aa-3643-4cf2-acef-520b8cc0d8b7" providerId="ADAL" clId="{0C10FA36-6A19-044E-B9DE-E80F8A04F541}" dt="2022-02-22T23:12:21.837" v="1565" actId="2711"/>
        <pc:sldMkLst>
          <pc:docMk/>
          <pc:sldMk cId="1083251038" sldId="277"/>
        </pc:sldMkLst>
        <pc:spChg chg="del">
          <ac:chgData name="Patrick Lucitt" userId="ab9dc4aa-3643-4cf2-acef-520b8cc0d8b7" providerId="ADAL" clId="{0C10FA36-6A19-044E-B9DE-E80F8A04F541}" dt="2022-02-22T20:45:51.933" v="613" actId="478"/>
          <ac:spMkLst>
            <pc:docMk/>
            <pc:sldMk cId="1083251038" sldId="277"/>
            <ac:spMk id="11" creationId="{BA7A078E-892A-4612-BD39-00FBC38D8108}"/>
          </ac:spMkLst>
        </pc:spChg>
        <pc:spChg chg="mod">
          <ac:chgData name="Patrick Lucitt" userId="ab9dc4aa-3643-4cf2-acef-520b8cc0d8b7" providerId="ADAL" clId="{0C10FA36-6A19-044E-B9DE-E80F8A04F541}" dt="2022-02-22T23:12:21.837" v="1565" actId="2711"/>
          <ac:spMkLst>
            <pc:docMk/>
            <pc:sldMk cId="1083251038" sldId="277"/>
            <ac:spMk id="13" creationId="{09D4FE51-473E-4D0A-B75A-1D494B12DE3D}"/>
          </ac:spMkLst>
        </pc:spChg>
      </pc:sldChg>
      <pc:sldChg chg="addSp delSp modSp mod addAnim delAnim">
        <pc:chgData name="Patrick Lucitt" userId="ab9dc4aa-3643-4cf2-acef-520b8cc0d8b7" providerId="ADAL" clId="{0C10FA36-6A19-044E-B9DE-E80F8A04F541}" dt="2022-02-22T23:12:57.269" v="1570" actId="2711"/>
        <pc:sldMkLst>
          <pc:docMk/>
          <pc:sldMk cId="2408853563" sldId="278"/>
        </pc:sldMkLst>
        <pc:spChg chg="add del mod">
          <ac:chgData name="Patrick Lucitt" userId="ab9dc4aa-3643-4cf2-acef-520b8cc0d8b7" providerId="ADAL" clId="{0C10FA36-6A19-044E-B9DE-E80F8A04F541}" dt="2022-02-22T20:48:31.743" v="687"/>
          <ac:spMkLst>
            <pc:docMk/>
            <pc:sldMk cId="2408853563" sldId="278"/>
            <ac:spMk id="2" creationId="{9DA2038A-DC12-EA4E-95BC-19BD05E59CE7}"/>
          </ac:spMkLst>
        </pc:spChg>
        <pc:spChg chg="add del">
          <ac:chgData name="Patrick Lucitt" userId="ab9dc4aa-3643-4cf2-acef-520b8cc0d8b7" providerId="ADAL" clId="{0C10FA36-6A19-044E-B9DE-E80F8A04F541}" dt="2022-02-22T20:48:32.513" v="688" actId="478"/>
          <ac:spMkLst>
            <pc:docMk/>
            <pc:sldMk cId="2408853563" sldId="278"/>
            <ac:spMk id="3" creationId="{D3E03CA8-1E3C-4879-9A6E-610E1C2B69CD}"/>
          </ac:spMkLst>
        </pc:spChg>
        <pc:spChg chg="add del">
          <ac:chgData name="Patrick Lucitt" userId="ab9dc4aa-3643-4cf2-acef-520b8cc0d8b7" providerId="ADAL" clId="{0C10FA36-6A19-044E-B9DE-E80F8A04F541}" dt="2022-02-22T20:48:32.513" v="688" actId="478"/>
          <ac:spMkLst>
            <pc:docMk/>
            <pc:sldMk cId="2408853563" sldId="278"/>
            <ac:spMk id="9" creationId="{15F3CA23-43E4-4C10-96B0-06EC28833248}"/>
          </ac:spMkLst>
        </pc:spChg>
        <pc:spChg chg="add del mod">
          <ac:chgData name="Patrick Lucitt" userId="ab9dc4aa-3643-4cf2-acef-520b8cc0d8b7" providerId="ADAL" clId="{0C10FA36-6A19-044E-B9DE-E80F8A04F541}" dt="2022-02-22T23:12:57.269" v="1570" actId="2711"/>
          <ac:spMkLst>
            <pc:docMk/>
            <pc:sldMk cId="2408853563" sldId="278"/>
            <ac:spMk id="11" creationId="{45182288-7B1F-4D3C-9B78-21AA57CB4F08}"/>
          </ac:spMkLst>
        </pc:spChg>
        <pc:picChg chg="add del">
          <ac:chgData name="Patrick Lucitt" userId="ab9dc4aa-3643-4cf2-acef-520b8cc0d8b7" providerId="ADAL" clId="{0C10FA36-6A19-044E-B9DE-E80F8A04F541}" dt="2022-02-22T20:48:32.513" v="688" actId="478"/>
          <ac:picMkLst>
            <pc:docMk/>
            <pc:sldMk cId="2408853563" sldId="278"/>
            <ac:picMk id="5" creationId="{780668E6-ACFB-4384-9776-6B42EB339311}"/>
          </ac:picMkLst>
        </pc:picChg>
      </pc:sldChg>
      <pc:sldChg chg="addSp delSp modSp mod addAnim delAnim">
        <pc:chgData name="Patrick Lucitt" userId="ab9dc4aa-3643-4cf2-acef-520b8cc0d8b7" providerId="ADAL" clId="{0C10FA36-6A19-044E-B9DE-E80F8A04F541}" dt="2022-02-22T23:13:32.502" v="1577" actId="1076"/>
        <pc:sldMkLst>
          <pc:docMk/>
          <pc:sldMk cId="754673021" sldId="279"/>
        </pc:sldMkLst>
        <pc:spChg chg="del">
          <ac:chgData name="Patrick Lucitt" userId="ab9dc4aa-3643-4cf2-acef-520b8cc0d8b7" providerId="ADAL" clId="{0C10FA36-6A19-044E-B9DE-E80F8A04F541}" dt="2022-02-22T20:49:43.543" v="727" actId="478"/>
          <ac:spMkLst>
            <pc:docMk/>
            <pc:sldMk cId="754673021" sldId="279"/>
            <ac:spMk id="2" creationId="{7E2BB1E1-2E91-4E02-B0B1-685168B598BA}"/>
          </ac:spMkLst>
        </pc:spChg>
        <pc:spChg chg="add del mod">
          <ac:chgData name="Patrick Lucitt" userId="ab9dc4aa-3643-4cf2-acef-520b8cc0d8b7" providerId="ADAL" clId="{0C10FA36-6A19-044E-B9DE-E80F8A04F541}" dt="2022-02-22T23:13:32.502" v="1577" actId="1076"/>
          <ac:spMkLst>
            <pc:docMk/>
            <pc:sldMk cId="754673021" sldId="279"/>
            <ac:spMk id="8" creationId="{0EF18E0E-7D93-2448-B9B8-13BDAE5A09F1}"/>
          </ac:spMkLst>
        </pc:spChg>
        <pc:spChg chg="add del">
          <ac:chgData name="Patrick Lucitt" userId="ab9dc4aa-3643-4cf2-acef-520b8cc0d8b7" providerId="ADAL" clId="{0C10FA36-6A19-044E-B9DE-E80F8A04F541}" dt="2022-02-22T20:50:08.265" v="734" actId="478"/>
          <ac:spMkLst>
            <pc:docMk/>
            <pc:sldMk cId="754673021" sldId="279"/>
            <ac:spMk id="9" creationId="{F42B8C34-3466-4AE8-9ED6-426CB860275B}"/>
          </ac:spMkLst>
        </pc:spChg>
        <pc:spChg chg="add del">
          <ac:chgData name="Patrick Lucitt" userId="ab9dc4aa-3643-4cf2-acef-520b8cc0d8b7" providerId="ADAL" clId="{0C10FA36-6A19-044E-B9DE-E80F8A04F541}" dt="2022-02-22T20:50:08.265" v="734" actId="478"/>
          <ac:spMkLst>
            <pc:docMk/>
            <pc:sldMk cId="754673021" sldId="279"/>
            <ac:spMk id="11" creationId="{738FDA55-98CB-4573-BB69-1EF8C19C3E68}"/>
          </ac:spMkLst>
        </pc:spChg>
        <pc:picChg chg="del">
          <ac:chgData name="Patrick Lucitt" userId="ab9dc4aa-3643-4cf2-acef-520b8cc0d8b7" providerId="ADAL" clId="{0C10FA36-6A19-044E-B9DE-E80F8A04F541}" dt="2022-02-22T20:49:39.753" v="726" actId="478"/>
          <ac:picMkLst>
            <pc:docMk/>
            <pc:sldMk cId="754673021" sldId="279"/>
            <ac:picMk id="6" creationId="{409D01D6-1ECD-4600-91F1-7945F2774D2D}"/>
          </ac:picMkLst>
        </pc:picChg>
        <pc:picChg chg="add del">
          <ac:chgData name="Patrick Lucitt" userId="ab9dc4aa-3643-4cf2-acef-520b8cc0d8b7" providerId="ADAL" clId="{0C10FA36-6A19-044E-B9DE-E80F8A04F541}" dt="2022-02-22T20:50:08.265" v="734" actId="478"/>
          <ac:picMkLst>
            <pc:docMk/>
            <pc:sldMk cId="754673021" sldId="279"/>
            <ac:picMk id="7" creationId="{55D9AF67-06D3-40FA-A805-4CB3210B9AFE}"/>
          </ac:picMkLst>
        </pc:picChg>
      </pc:sldChg>
      <pc:sldChg chg="modSp mod">
        <pc:chgData name="Patrick Lucitt" userId="ab9dc4aa-3643-4cf2-acef-520b8cc0d8b7" providerId="ADAL" clId="{0C10FA36-6A19-044E-B9DE-E80F8A04F541}" dt="2022-02-22T23:13:56.997" v="1582" actId="1076"/>
        <pc:sldMkLst>
          <pc:docMk/>
          <pc:sldMk cId="1146334913" sldId="280"/>
        </pc:sldMkLst>
        <pc:spChg chg="mod">
          <ac:chgData name="Patrick Lucitt" userId="ab9dc4aa-3643-4cf2-acef-520b8cc0d8b7" providerId="ADAL" clId="{0C10FA36-6A19-044E-B9DE-E80F8A04F541}" dt="2022-02-22T23:13:56.997" v="1582" actId="1076"/>
          <ac:spMkLst>
            <pc:docMk/>
            <pc:sldMk cId="1146334913" sldId="280"/>
            <ac:spMk id="2" creationId="{393B4FF3-57E9-41C2-9CBE-610E3A13B908}"/>
          </ac:spMkLst>
        </pc:spChg>
      </pc:sldChg>
      <pc:sldChg chg="modSp mod">
        <pc:chgData name="Patrick Lucitt" userId="ab9dc4aa-3643-4cf2-acef-520b8cc0d8b7" providerId="ADAL" clId="{0C10FA36-6A19-044E-B9DE-E80F8A04F541}" dt="2022-02-22T23:14:32.050" v="1587" actId="1076"/>
        <pc:sldMkLst>
          <pc:docMk/>
          <pc:sldMk cId="317693037" sldId="281"/>
        </pc:sldMkLst>
        <pc:spChg chg="mod">
          <ac:chgData name="Patrick Lucitt" userId="ab9dc4aa-3643-4cf2-acef-520b8cc0d8b7" providerId="ADAL" clId="{0C10FA36-6A19-044E-B9DE-E80F8A04F541}" dt="2022-02-22T23:14:32.050" v="1587" actId="1076"/>
          <ac:spMkLst>
            <pc:docMk/>
            <pc:sldMk cId="317693037" sldId="281"/>
            <ac:spMk id="13" creationId="{D3DCA074-A082-4099-BAC1-CA819BA5905F}"/>
          </ac:spMkLst>
        </pc:spChg>
      </pc:sldChg>
      <pc:sldChg chg="delSp modSp mod">
        <pc:chgData name="Patrick Lucitt" userId="ab9dc4aa-3643-4cf2-acef-520b8cc0d8b7" providerId="ADAL" clId="{0C10FA36-6A19-044E-B9DE-E80F8A04F541}" dt="2022-02-22T23:14:58.456" v="1592" actId="404"/>
        <pc:sldMkLst>
          <pc:docMk/>
          <pc:sldMk cId="1713479205" sldId="282"/>
        </pc:sldMkLst>
        <pc:spChg chg="del">
          <ac:chgData name="Patrick Lucitt" userId="ab9dc4aa-3643-4cf2-acef-520b8cc0d8b7" providerId="ADAL" clId="{0C10FA36-6A19-044E-B9DE-E80F8A04F541}" dt="2022-02-22T20:56:27.283" v="815" actId="478"/>
          <ac:spMkLst>
            <pc:docMk/>
            <pc:sldMk cId="1713479205" sldId="282"/>
            <ac:spMk id="11" creationId="{24187AA0-70EE-4203-A2F7-BFDACBA8E77E}"/>
          </ac:spMkLst>
        </pc:spChg>
        <pc:spChg chg="mod">
          <ac:chgData name="Patrick Lucitt" userId="ab9dc4aa-3643-4cf2-acef-520b8cc0d8b7" providerId="ADAL" clId="{0C10FA36-6A19-044E-B9DE-E80F8A04F541}" dt="2022-02-22T23:14:58.456" v="1592" actId="404"/>
          <ac:spMkLst>
            <pc:docMk/>
            <pc:sldMk cId="1713479205" sldId="282"/>
            <ac:spMk id="13" creationId="{FE5B5EAF-5621-42F8-BED3-693F9D97AE29}"/>
          </ac:spMkLst>
        </pc:spChg>
      </pc:sldChg>
      <pc:sldChg chg="modSp mod">
        <pc:chgData name="Patrick Lucitt" userId="ab9dc4aa-3643-4cf2-acef-520b8cc0d8b7" providerId="ADAL" clId="{0C10FA36-6A19-044E-B9DE-E80F8A04F541}" dt="2022-02-22T23:15:18.390" v="1594" actId="2711"/>
        <pc:sldMkLst>
          <pc:docMk/>
          <pc:sldMk cId="931888346" sldId="283"/>
        </pc:sldMkLst>
        <pc:spChg chg="mod">
          <ac:chgData name="Patrick Lucitt" userId="ab9dc4aa-3643-4cf2-acef-520b8cc0d8b7" providerId="ADAL" clId="{0C10FA36-6A19-044E-B9DE-E80F8A04F541}" dt="2022-02-22T23:15:18.390" v="1594" actId="2711"/>
          <ac:spMkLst>
            <pc:docMk/>
            <pc:sldMk cId="931888346" sldId="283"/>
            <ac:spMk id="9" creationId="{CC29092D-8420-4214-B0DC-7A3A016D9BDC}"/>
          </ac:spMkLst>
        </pc:spChg>
      </pc:sldChg>
      <pc:sldChg chg="modSp mod">
        <pc:chgData name="Patrick Lucitt" userId="ab9dc4aa-3643-4cf2-acef-520b8cc0d8b7" providerId="ADAL" clId="{0C10FA36-6A19-044E-B9DE-E80F8A04F541}" dt="2022-02-22T23:15:44.974" v="1603" actId="2711"/>
        <pc:sldMkLst>
          <pc:docMk/>
          <pc:sldMk cId="2652402265" sldId="284"/>
        </pc:sldMkLst>
        <pc:spChg chg="mod">
          <ac:chgData name="Patrick Lucitt" userId="ab9dc4aa-3643-4cf2-acef-520b8cc0d8b7" providerId="ADAL" clId="{0C10FA36-6A19-044E-B9DE-E80F8A04F541}" dt="2022-02-22T23:15:44.974" v="1603" actId="2711"/>
          <ac:spMkLst>
            <pc:docMk/>
            <pc:sldMk cId="2652402265" sldId="284"/>
            <ac:spMk id="15" creationId="{21349787-C97F-42FB-86D0-D772EE0CBEE0}"/>
          </ac:spMkLst>
        </pc:spChg>
      </pc:sldChg>
      <pc:sldChg chg="modSp mod">
        <pc:chgData name="Patrick Lucitt" userId="ab9dc4aa-3643-4cf2-acef-520b8cc0d8b7" providerId="ADAL" clId="{0C10FA36-6A19-044E-B9DE-E80F8A04F541}" dt="2022-02-22T23:16:11.628" v="1613" actId="403"/>
        <pc:sldMkLst>
          <pc:docMk/>
          <pc:sldMk cId="1616482804" sldId="285"/>
        </pc:sldMkLst>
        <pc:spChg chg="mod">
          <ac:chgData name="Patrick Lucitt" userId="ab9dc4aa-3643-4cf2-acef-520b8cc0d8b7" providerId="ADAL" clId="{0C10FA36-6A19-044E-B9DE-E80F8A04F541}" dt="2022-02-22T23:16:11.628" v="1613" actId="403"/>
          <ac:spMkLst>
            <pc:docMk/>
            <pc:sldMk cId="1616482804" sldId="285"/>
            <ac:spMk id="11" creationId="{A739C58C-5FCD-4DDA-88C7-B5B7B15DF94C}"/>
          </ac:spMkLst>
        </pc:spChg>
      </pc:sldChg>
      <pc:sldChg chg="modSp mod">
        <pc:chgData name="Patrick Lucitt" userId="ab9dc4aa-3643-4cf2-acef-520b8cc0d8b7" providerId="ADAL" clId="{0C10FA36-6A19-044E-B9DE-E80F8A04F541}" dt="2022-02-22T23:16:46.691" v="1620" actId="2711"/>
        <pc:sldMkLst>
          <pc:docMk/>
          <pc:sldMk cId="1321349439" sldId="286"/>
        </pc:sldMkLst>
        <pc:spChg chg="mod">
          <ac:chgData name="Patrick Lucitt" userId="ab9dc4aa-3643-4cf2-acef-520b8cc0d8b7" providerId="ADAL" clId="{0C10FA36-6A19-044E-B9DE-E80F8A04F541}" dt="2022-02-22T23:16:46.691" v="1620" actId="2711"/>
          <ac:spMkLst>
            <pc:docMk/>
            <pc:sldMk cId="1321349439" sldId="286"/>
            <ac:spMk id="11" creationId="{A0DD7D9F-8294-4267-A353-0B23FC14A760}"/>
          </ac:spMkLst>
        </pc:spChg>
      </pc:sldChg>
      <pc:sldChg chg="modSp mod">
        <pc:chgData name="Patrick Lucitt" userId="ab9dc4aa-3643-4cf2-acef-520b8cc0d8b7" providerId="ADAL" clId="{0C10FA36-6A19-044E-B9DE-E80F8A04F541}" dt="2022-02-22T23:17:10.905" v="1624" actId="2711"/>
        <pc:sldMkLst>
          <pc:docMk/>
          <pc:sldMk cId="2627552705" sldId="287"/>
        </pc:sldMkLst>
        <pc:spChg chg="mod">
          <ac:chgData name="Patrick Lucitt" userId="ab9dc4aa-3643-4cf2-acef-520b8cc0d8b7" providerId="ADAL" clId="{0C10FA36-6A19-044E-B9DE-E80F8A04F541}" dt="2022-02-22T23:17:10.905" v="1624" actId="2711"/>
          <ac:spMkLst>
            <pc:docMk/>
            <pc:sldMk cId="2627552705" sldId="287"/>
            <ac:spMk id="11" creationId="{AA7994AA-19DB-4306-858F-C71D2AD37359}"/>
          </ac:spMkLst>
        </pc:spChg>
      </pc:sldChg>
      <pc:sldChg chg="modSp mod">
        <pc:chgData name="Patrick Lucitt" userId="ab9dc4aa-3643-4cf2-acef-520b8cc0d8b7" providerId="ADAL" clId="{0C10FA36-6A19-044E-B9DE-E80F8A04F541}" dt="2022-02-22T23:17:28.760" v="1627" actId="2711"/>
        <pc:sldMkLst>
          <pc:docMk/>
          <pc:sldMk cId="651233427" sldId="288"/>
        </pc:sldMkLst>
        <pc:spChg chg="mod">
          <ac:chgData name="Patrick Lucitt" userId="ab9dc4aa-3643-4cf2-acef-520b8cc0d8b7" providerId="ADAL" clId="{0C10FA36-6A19-044E-B9DE-E80F8A04F541}" dt="2022-02-22T23:17:28.760" v="1627" actId="2711"/>
          <ac:spMkLst>
            <pc:docMk/>
            <pc:sldMk cId="651233427" sldId="288"/>
            <ac:spMk id="11" creationId="{1BFDA867-2B72-4A4B-B2CA-5B3ED820F282}"/>
          </ac:spMkLst>
        </pc:spChg>
      </pc:sldChg>
      <pc:sldChg chg="modSp mod">
        <pc:chgData name="Patrick Lucitt" userId="ab9dc4aa-3643-4cf2-acef-520b8cc0d8b7" providerId="ADAL" clId="{0C10FA36-6A19-044E-B9DE-E80F8A04F541}" dt="2022-02-22T23:17:53.280" v="1632" actId="2711"/>
        <pc:sldMkLst>
          <pc:docMk/>
          <pc:sldMk cId="1891947413" sldId="289"/>
        </pc:sldMkLst>
        <pc:spChg chg="mod">
          <ac:chgData name="Patrick Lucitt" userId="ab9dc4aa-3643-4cf2-acef-520b8cc0d8b7" providerId="ADAL" clId="{0C10FA36-6A19-044E-B9DE-E80F8A04F541}" dt="2022-02-22T23:17:53.280" v="1632" actId="2711"/>
          <ac:spMkLst>
            <pc:docMk/>
            <pc:sldMk cId="1891947413" sldId="289"/>
            <ac:spMk id="13" creationId="{40E84169-5DEB-4570-9847-0560924616E1}"/>
          </ac:spMkLst>
        </pc:spChg>
      </pc:sldChg>
      <pc:sldChg chg="addSp delSp modSp mod">
        <pc:chgData name="Patrick Lucitt" userId="ab9dc4aa-3643-4cf2-acef-520b8cc0d8b7" providerId="ADAL" clId="{0C10FA36-6A19-044E-B9DE-E80F8A04F541}" dt="2022-02-22T23:18:13.740" v="1634" actId="2711"/>
        <pc:sldMkLst>
          <pc:docMk/>
          <pc:sldMk cId="4100315965" sldId="290"/>
        </pc:sldMkLst>
        <pc:spChg chg="add del mod">
          <ac:chgData name="Patrick Lucitt" userId="ab9dc4aa-3643-4cf2-acef-520b8cc0d8b7" providerId="ADAL" clId="{0C10FA36-6A19-044E-B9DE-E80F8A04F541}" dt="2022-02-22T22:56:32.816" v="1129" actId="478"/>
          <ac:spMkLst>
            <pc:docMk/>
            <pc:sldMk cId="4100315965" sldId="290"/>
            <ac:spMk id="6" creationId="{E3F7E078-3364-8848-B288-6357C9394325}"/>
          </ac:spMkLst>
        </pc:spChg>
        <pc:spChg chg="add del mod">
          <ac:chgData name="Patrick Lucitt" userId="ab9dc4aa-3643-4cf2-acef-520b8cc0d8b7" providerId="ADAL" clId="{0C10FA36-6A19-044E-B9DE-E80F8A04F541}" dt="2022-02-22T22:56:37.576" v="1131"/>
          <ac:spMkLst>
            <pc:docMk/>
            <pc:sldMk cId="4100315965" sldId="290"/>
            <ac:spMk id="7" creationId="{C17183A5-2EF0-8240-A6ED-4E07ECEDB2B6}"/>
          </ac:spMkLst>
        </pc:spChg>
        <pc:spChg chg="mod">
          <ac:chgData name="Patrick Lucitt" userId="ab9dc4aa-3643-4cf2-acef-520b8cc0d8b7" providerId="ADAL" clId="{0C10FA36-6A19-044E-B9DE-E80F8A04F541}" dt="2022-02-22T23:18:13.740" v="1634" actId="2711"/>
          <ac:spMkLst>
            <pc:docMk/>
            <pc:sldMk cId="4100315965" sldId="290"/>
            <ac:spMk id="11" creationId="{A4669CB1-961E-4ADF-A039-6D95729060AD}"/>
          </ac:spMkLst>
        </pc:spChg>
      </pc:sldChg>
      <pc:sldChg chg="modSp mod">
        <pc:chgData name="Patrick Lucitt" userId="ab9dc4aa-3643-4cf2-acef-520b8cc0d8b7" providerId="ADAL" clId="{0C10FA36-6A19-044E-B9DE-E80F8A04F541}" dt="2022-02-22T23:18:35.198" v="1636" actId="2711"/>
        <pc:sldMkLst>
          <pc:docMk/>
          <pc:sldMk cId="1096644749" sldId="291"/>
        </pc:sldMkLst>
        <pc:spChg chg="mod">
          <ac:chgData name="Patrick Lucitt" userId="ab9dc4aa-3643-4cf2-acef-520b8cc0d8b7" providerId="ADAL" clId="{0C10FA36-6A19-044E-B9DE-E80F8A04F541}" dt="2022-02-22T23:18:35.198" v="1636" actId="2711"/>
          <ac:spMkLst>
            <pc:docMk/>
            <pc:sldMk cId="1096644749" sldId="291"/>
            <ac:spMk id="11" creationId="{4DFAD8B6-E6B9-45BE-A4FD-CC5159702592}"/>
          </ac:spMkLst>
        </pc:spChg>
      </pc:sldChg>
      <pc:sldChg chg="modSp mod">
        <pc:chgData name="Patrick Lucitt" userId="ab9dc4aa-3643-4cf2-acef-520b8cc0d8b7" providerId="ADAL" clId="{0C10FA36-6A19-044E-B9DE-E80F8A04F541}" dt="2022-02-22T23:18:49.245" v="1638" actId="2711"/>
        <pc:sldMkLst>
          <pc:docMk/>
          <pc:sldMk cId="2740082526" sldId="292"/>
        </pc:sldMkLst>
        <pc:spChg chg="mod">
          <ac:chgData name="Patrick Lucitt" userId="ab9dc4aa-3643-4cf2-acef-520b8cc0d8b7" providerId="ADAL" clId="{0C10FA36-6A19-044E-B9DE-E80F8A04F541}" dt="2022-02-22T23:18:49.245" v="1638" actId="2711"/>
          <ac:spMkLst>
            <pc:docMk/>
            <pc:sldMk cId="2740082526" sldId="292"/>
            <ac:spMk id="11" creationId="{F69B386F-A297-4C37-9433-0ED43EAD7D17}"/>
          </ac:spMkLst>
        </pc:spChg>
      </pc:sldChg>
      <pc:sldChg chg="delSp modSp mod">
        <pc:chgData name="Patrick Lucitt" userId="ab9dc4aa-3643-4cf2-acef-520b8cc0d8b7" providerId="ADAL" clId="{0C10FA36-6A19-044E-B9DE-E80F8A04F541}" dt="2022-02-22T23:19:03.035" v="1640" actId="2711"/>
        <pc:sldMkLst>
          <pc:docMk/>
          <pc:sldMk cId="3521076982" sldId="293"/>
        </pc:sldMkLst>
        <pc:spChg chg="mod">
          <ac:chgData name="Patrick Lucitt" userId="ab9dc4aa-3643-4cf2-acef-520b8cc0d8b7" providerId="ADAL" clId="{0C10FA36-6A19-044E-B9DE-E80F8A04F541}" dt="2022-02-22T23:19:03.035" v="1640" actId="2711"/>
          <ac:spMkLst>
            <pc:docMk/>
            <pc:sldMk cId="3521076982" sldId="293"/>
            <ac:spMk id="11" creationId="{83EA53D1-B28E-48FC-B1C2-704B42E42939}"/>
          </ac:spMkLst>
        </pc:spChg>
        <pc:picChg chg="del">
          <ac:chgData name="Patrick Lucitt" userId="ab9dc4aa-3643-4cf2-acef-520b8cc0d8b7" providerId="ADAL" clId="{0C10FA36-6A19-044E-B9DE-E80F8A04F541}" dt="2022-02-22T22:57:03.158" v="1135" actId="478"/>
          <ac:picMkLst>
            <pc:docMk/>
            <pc:sldMk cId="3521076982" sldId="293"/>
            <ac:picMk id="13" creationId="{A2322245-4053-4036-86BE-94CDA71098CA}"/>
          </ac:picMkLst>
        </pc:picChg>
      </pc:sldChg>
      <pc:sldChg chg="del">
        <pc:chgData name="Patrick Lucitt" userId="ab9dc4aa-3643-4cf2-acef-520b8cc0d8b7" providerId="ADAL" clId="{0C10FA36-6A19-044E-B9DE-E80F8A04F541}" dt="2022-02-22T22:55:19.728" v="1062" actId="2696"/>
        <pc:sldMkLst>
          <pc:docMk/>
          <pc:sldMk cId="2792275259" sldId="294"/>
        </pc:sldMkLst>
      </pc:sldChg>
      <pc:sldChg chg="del">
        <pc:chgData name="Patrick Lucitt" userId="ab9dc4aa-3643-4cf2-acef-520b8cc0d8b7" providerId="ADAL" clId="{0C10FA36-6A19-044E-B9DE-E80F8A04F541}" dt="2022-02-22T22:55:19.728" v="1062" actId="2696"/>
        <pc:sldMkLst>
          <pc:docMk/>
          <pc:sldMk cId="3008896825" sldId="295"/>
        </pc:sldMkLst>
      </pc:sldChg>
      <pc:sldChg chg="del">
        <pc:chgData name="Patrick Lucitt" userId="ab9dc4aa-3643-4cf2-acef-520b8cc0d8b7" providerId="ADAL" clId="{0C10FA36-6A19-044E-B9DE-E80F8A04F541}" dt="2022-02-22T22:55:19.728" v="1062" actId="2696"/>
        <pc:sldMkLst>
          <pc:docMk/>
          <pc:sldMk cId="1537631514" sldId="296"/>
        </pc:sldMkLst>
      </pc:sldChg>
      <pc:sldChg chg="del">
        <pc:chgData name="Patrick Lucitt" userId="ab9dc4aa-3643-4cf2-acef-520b8cc0d8b7" providerId="ADAL" clId="{0C10FA36-6A19-044E-B9DE-E80F8A04F541}" dt="2022-02-22T22:55:19.728" v="1062" actId="2696"/>
        <pc:sldMkLst>
          <pc:docMk/>
          <pc:sldMk cId="2735875147" sldId="297"/>
        </pc:sldMkLst>
      </pc:sldChg>
      <pc:sldChg chg="del">
        <pc:chgData name="Patrick Lucitt" userId="ab9dc4aa-3643-4cf2-acef-520b8cc0d8b7" providerId="ADAL" clId="{0C10FA36-6A19-044E-B9DE-E80F8A04F541}" dt="2022-02-22T22:55:19.728" v="1062" actId="2696"/>
        <pc:sldMkLst>
          <pc:docMk/>
          <pc:sldMk cId="645985678" sldId="298"/>
        </pc:sldMkLst>
      </pc:sldChg>
      <pc:sldChg chg="modSp mod">
        <pc:chgData name="Patrick Lucitt" userId="ab9dc4aa-3643-4cf2-acef-520b8cc0d8b7" providerId="ADAL" clId="{0C10FA36-6A19-044E-B9DE-E80F8A04F541}" dt="2022-02-22T23:06:46.180" v="1522" actId="2711"/>
        <pc:sldMkLst>
          <pc:docMk/>
          <pc:sldMk cId="3203975762" sldId="299"/>
        </pc:sldMkLst>
        <pc:spChg chg="mod">
          <ac:chgData name="Patrick Lucitt" userId="ab9dc4aa-3643-4cf2-acef-520b8cc0d8b7" providerId="ADAL" clId="{0C10FA36-6A19-044E-B9DE-E80F8A04F541}" dt="2022-02-22T23:06:46.180" v="1522" actId="2711"/>
          <ac:spMkLst>
            <pc:docMk/>
            <pc:sldMk cId="3203975762" sldId="299"/>
            <ac:spMk id="5" creationId="{E2E2D97A-3882-4B5D-9E1C-AC4941947A00}"/>
          </ac:spMkLst>
        </pc:spChg>
      </pc:sldChg>
      <pc:sldChg chg="modSp mod">
        <pc:chgData name="Patrick Lucitt" userId="ab9dc4aa-3643-4cf2-acef-520b8cc0d8b7" providerId="ADAL" clId="{0C10FA36-6A19-044E-B9DE-E80F8A04F541}" dt="2022-02-22T23:06:28.042" v="1520" actId="2711"/>
        <pc:sldMkLst>
          <pc:docMk/>
          <pc:sldMk cId="3269876590" sldId="300"/>
        </pc:sldMkLst>
        <pc:spChg chg="mod">
          <ac:chgData name="Patrick Lucitt" userId="ab9dc4aa-3643-4cf2-acef-520b8cc0d8b7" providerId="ADAL" clId="{0C10FA36-6A19-044E-B9DE-E80F8A04F541}" dt="2022-02-22T23:06:28.042" v="1520" actId="2711"/>
          <ac:spMkLst>
            <pc:docMk/>
            <pc:sldMk cId="3269876590" sldId="300"/>
            <ac:spMk id="10" creationId="{1A7227E2-568B-43EF-B290-AA85C0C9F765}"/>
          </ac:spMkLst>
        </pc:spChg>
      </pc:sldChg>
      <pc:sldChg chg="modSp mod">
        <pc:chgData name="Patrick Lucitt" userId="ab9dc4aa-3643-4cf2-acef-520b8cc0d8b7" providerId="ADAL" clId="{0C10FA36-6A19-044E-B9DE-E80F8A04F541}" dt="2022-02-22T23:06:09.859" v="1518" actId="2711"/>
        <pc:sldMkLst>
          <pc:docMk/>
          <pc:sldMk cId="2009881777" sldId="301"/>
        </pc:sldMkLst>
        <pc:spChg chg="mod">
          <ac:chgData name="Patrick Lucitt" userId="ab9dc4aa-3643-4cf2-acef-520b8cc0d8b7" providerId="ADAL" clId="{0C10FA36-6A19-044E-B9DE-E80F8A04F541}" dt="2022-02-22T23:06:09.859" v="1518" actId="2711"/>
          <ac:spMkLst>
            <pc:docMk/>
            <pc:sldMk cId="2009881777" sldId="301"/>
            <ac:spMk id="10" creationId="{1B2AFF36-61FB-4910-8463-07A0AD16F8C0}"/>
          </ac:spMkLst>
        </pc:spChg>
      </pc:sldChg>
      <pc:sldChg chg="modSp mod">
        <pc:chgData name="Patrick Lucitt" userId="ab9dc4aa-3643-4cf2-acef-520b8cc0d8b7" providerId="ADAL" clId="{0C10FA36-6A19-044E-B9DE-E80F8A04F541}" dt="2022-02-22T23:10:43.146" v="1533" actId="1076"/>
        <pc:sldMkLst>
          <pc:docMk/>
          <pc:sldMk cId="2653381166" sldId="304"/>
        </pc:sldMkLst>
        <pc:spChg chg="mod">
          <ac:chgData name="Patrick Lucitt" userId="ab9dc4aa-3643-4cf2-acef-520b8cc0d8b7" providerId="ADAL" clId="{0C10FA36-6A19-044E-B9DE-E80F8A04F541}" dt="2022-02-22T23:10:43.146" v="1533" actId="1076"/>
          <ac:spMkLst>
            <pc:docMk/>
            <pc:sldMk cId="2653381166" sldId="304"/>
            <ac:spMk id="13" creationId="{D6389E15-D2EF-41F2-9832-91ED3479383F}"/>
          </ac:spMkLst>
        </pc:spChg>
      </pc:sldChg>
      <pc:sldChg chg="modSp mod">
        <pc:chgData name="Patrick Lucitt" userId="ab9dc4aa-3643-4cf2-acef-520b8cc0d8b7" providerId="ADAL" clId="{0C10FA36-6A19-044E-B9DE-E80F8A04F541}" dt="2022-02-22T23:11:18.381" v="1538" actId="1076"/>
        <pc:sldMkLst>
          <pc:docMk/>
          <pc:sldMk cId="2066101155" sldId="305"/>
        </pc:sldMkLst>
        <pc:spChg chg="mod">
          <ac:chgData name="Patrick Lucitt" userId="ab9dc4aa-3643-4cf2-acef-520b8cc0d8b7" providerId="ADAL" clId="{0C10FA36-6A19-044E-B9DE-E80F8A04F541}" dt="2022-02-22T23:11:18.381" v="1538" actId="1076"/>
          <ac:spMkLst>
            <pc:docMk/>
            <pc:sldMk cId="2066101155" sldId="305"/>
            <ac:spMk id="7" creationId="{1B569C46-E964-43C9-A11D-4FA95F9A5BA9}"/>
          </ac:spMkLst>
        </pc:spChg>
      </pc:sldChg>
      <pc:sldChg chg="modSp mod">
        <pc:chgData name="Patrick Lucitt" userId="ab9dc4aa-3643-4cf2-acef-520b8cc0d8b7" providerId="ADAL" clId="{0C10FA36-6A19-044E-B9DE-E80F8A04F541}" dt="2022-02-22T23:12:12.386" v="1564" actId="404"/>
        <pc:sldMkLst>
          <pc:docMk/>
          <pc:sldMk cId="4040432079" sldId="306"/>
        </pc:sldMkLst>
        <pc:spChg chg="mod">
          <ac:chgData name="Patrick Lucitt" userId="ab9dc4aa-3643-4cf2-acef-520b8cc0d8b7" providerId="ADAL" clId="{0C10FA36-6A19-044E-B9DE-E80F8A04F541}" dt="2022-02-22T23:12:12.386" v="1564" actId="404"/>
          <ac:spMkLst>
            <pc:docMk/>
            <pc:sldMk cId="4040432079" sldId="306"/>
            <ac:spMk id="9" creationId="{6615C799-ADEC-417B-8084-474246D3F82D}"/>
          </ac:spMkLst>
        </pc:spChg>
      </pc:sldChg>
      <pc:sldChg chg="delSp modSp mod">
        <pc:chgData name="Patrick Lucitt" userId="ab9dc4aa-3643-4cf2-acef-520b8cc0d8b7" providerId="ADAL" clId="{0C10FA36-6A19-044E-B9DE-E80F8A04F541}" dt="2022-02-22T23:12:38.171" v="1569" actId="115"/>
        <pc:sldMkLst>
          <pc:docMk/>
          <pc:sldMk cId="3696162458" sldId="307"/>
        </pc:sldMkLst>
        <pc:spChg chg="mod">
          <ac:chgData name="Patrick Lucitt" userId="ab9dc4aa-3643-4cf2-acef-520b8cc0d8b7" providerId="ADAL" clId="{0C10FA36-6A19-044E-B9DE-E80F8A04F541}" dt="2022-02-22T20:46:29.883" v="624" actId="1076"/>
          <ac:spMkLst>
            <pc:docMk/>
            <pc:sldMk cId="3696162458" sldId="307"/>
            <ac:spMk id="7" creationId="{71A07809-5453-4F39-B330-46E765001420}"/>
          </ac:spMkLst>
        </pc:spChg>
        <pc:spChg chg="mod">
          <ac:chgData name="Patrick Lucitt" userId="ab9dc4aa-3643-4cf2-acef-520b8cc0d8b7" providerId="ADAL" clId="{0C10FA36-6A19-044E-B9DE-E80F8A04F541}" dt="2022-02-22T23:12:38.171" v="1569" actId="115"/>
          <ac:spMkLst>
            <pc:docMk/>
            <pc:sldMk cId="3696162458" sldId="307"/>
            <ac:spMk id="9" creationId="{3D2B2345-0D56-4847-BF33-ED2984EF24B3}"/>
          </ac:spMkLst>
        </pc:spChg>
        <pc:picChg chg="del">
          <ac:chgData name="Patrick Lucitt" userId="ab9dc4aa-3643-4cf2-acef-520b8cc0d8b7" providerId="ADAL" clId="{0C10FA36-6A19-044E-B9DE-E80F8A04F541}" dt="2022-02-22T20:46:14.946" v="618" actId="478"/>
          <ac:picMkLst>
            <pc:docMk/>
            <pc:sldMk cId="3696162458" sldId="307"/>
            <ac:picMk id="11" creationId="{DF27DE7A-2BAC-460D-A69A-67A0CB7ED3B0}"/>
          </ac:picMkLst>
        </pc:picChg>
      </pc:sldChg>
      <pc:sldChg chg="modSp mod">
        <pc:chgData name="Patrick Lucitt" userId="ab9dc4aa-3643-4cf2-acef-520b8cc0d8b7" providerId="ADAL" clId="{0C10FA36-6A19-044E-B9DE-E80F8A04F541}" dt="2022-02-22T23:13:08.580" v="1572" actId="115"/>
        <pc:sldMkLst>
          <pc:docMk/>
          <pc:sldMk cId="3116652817" sldId="308"/>
        </pc:sldMkLst>
        <pc:spChg chg="mod">
          <ac:chgData name="Patrick Lucitt" userId="ab9dc4aa-3643-4cf2-acef-520b8cc0d8b7" providerId="ADAL" clId="{0C10FA36-6A19-044E-B9DE-E80F8A04F541}" dt="2022-02-22T23:13:08.580" v="1572" actId="115"/>
          <ac:spMkLst>
            <pc:docMk/>
            <pc:sldMk cId="3116652817" sldId="308"/>
            <ac:spMk id="9" creationId="{F60BC59C-B81E-4FA3-B923-A1817C169E07}"/>
          </ac:spMkLst>
        </pc:spChg>
      </pc:sldChg>
      <pc:sldChg chg="modSp mod">
        <pc:chgData name="Patrick Lucitt" userId="ab9dc4aa-3643-4cf2-acef-520b8cc0d8b7" providerId="ADAL" clId="{0C10FA36-6A19-044E-B9DE-E80F8A04F541}" dt="2022-02-22T23:13:41.187" v="1578" actId="2711"/>
        <pc:sldMkLst>
          <pc:docMk/>
          <pc:sldMk cId="470240155" sldId="309"/>
        </pc:sldMkLst>
        <pc:spChg chg="mod">
          <ac:chgData name="Patrick Lucitt" userId="ab9dc4aa-3643-4cf2-acef-520b8cc0d8b7" providerId="ADAL" clId="{0C10FA36-6A19-044E-B9DE-E80F8A04F541}" dt="2022-02-22T23:13:41.187" v="1578" actId="2711"/>
          <ac:spMkLst>
            <pc:docMk/>
            <pc:sldMk cId="470240155" sldId="309"/>
            <ac:spMk id="4" creationId="{3751D731-30C6-48BB-A780-3CF3C39888F4}"/>
          </ac:spMkLst>
        </pc:spChg>
      </pc:sldChg>
      <pc:sldChg chg="modSp mod">
        <pc:chgData name="Patrick Lucitt" userId="ab9dc4aa-3643-4cf2-acef-520b8cc0d8b7" providerId="ADAL" clId="{0C10FA36-6A19-044E-B9DE-E80F8A04F541}" dt="2022-02-22T23:14:18.647" v="1584" actId="404"/>
        <pc:sldMkLst>
          <pc:docMk/>
          <pc:sldMk cId="635184506" sldId="310"/>
        </pc:sldMkLst>
        <pc:spChg chg="mod">
          <ac:chgData name="Patrick Lucitt" userId="ab9dc4aa-3643-4cf2-acef-520b8cc0d8b7" providerId="ADAL" clId="{0C10FA36-6A19-044E-B9DE-E80F8A04F541}" dt="2022-02-22T23:14:18.647" v="1584" actId="404"/>
          <ac:spMkLst>
            <pc:docMk/>
            <pc:sldMk cId="635184506" sldId="310"/>
            <ac:spMk id="4" creationId="{B7BB6C98-E200-4D14-8741-1C7D34577A65}"/>
          </ac:spMkLst>
        </pc:spChg>
      </pc:sldChg>
      <pc:sldChg chg="modSp mod">
        <pc:chgData name="Patrick Lucitt" userId="ab9dc4aa-3643-4cf2-acef-520b8cc0d8b7" providerId="ADAL" clId="{0C10FA36-6A19-044E-B9DE-E80F8A04F541}" dt="2022-02-22T23:14:45.507" v="1590" actId="20577"/>
        <pc:sldMkLst>
          <pc:docMk/>
          <pc:sldMk cId="1816616977" sldId="311"/>
        </pc:sldMkLst>
        <pc:spChg chg="mod">
          <ac:chgData name="Patrick Lucitt" userId="ab9dc4aa-3643-4cf2-acef-520b8cc0d8b7" providerId="ADAL" clId="{0C10FA36-6A19-044E-B9DE-E80F8A04F541}" dt="2022-02-22T23:14:45.507" v="1590" actId="20577"/>
          <ac:spMkLst>
            <pc:docMk/>
            <pc:sldMk cId="1816616977" sldId="311"/>
            <ac:spMk id="12" creationId="{DC125AC1-D46C-4D50-AA29-D0DE5422EFA5}"/>
          </ac:spMkLst>
        </pc:spChg>
      </pc:sldChg>
      <pc:sldChg chg="modSp mod">
        <pc:chgData name="Patrick Lucitt" userId="ab9dc4aa-3643-4cf2-acef-520b8cc0d8b7" providerId="ADAL" clId="{0C10FA36-6A19-044E-B9DE-E80F8A04F541}" dt="2022-02-22T23:15:09.808" v="1593" actId="2711"/>
        <pc:sldMkLst>
          <pc:docMk/>
          <pc:sldMk cId="1100410085" sldId="312"/>
        </pc:sldMkLst>
        <pc:spChg chg="mod">
          <ac:chgData name="Patrick Lucitt" userId="ab9dc4aa-3643-4cf2-acef-520b8cc0d8b7" providerId="ADAL" clId="{0C10FA36-6A19-044E-B9DE-E80F8A04F541}" dt="2022-02-22T23:15:09.808" v="1593" actId="2711"/>
          <ac:spMkLst>
            <pc:docMk/>
            <pc:sldMk cId="1100410085" sldId="312"/>
            <ac:spMk id="9" creationId="{568E4539-55B1-43E1-9381-C7BD5BF7A8B1}"/>
          </ac:spMkLst>
        </pc:spChg>
      </pc:sldChg>
      <pc:sldChg chg="modSp mod">
        <pc:chgData name="Patrick Lucitt" userId="ab9dc4aa-3643-4cf2-acef-520b8cc0d8b7" providerId="ADAL" clId="{0C10FA36-6A19-044E-B9DE-E80F8A04F541}" dt="2022-02-22T23:15:36.572" v="1602" actId="1076"/>
        <pc:sldMkLst>
          <pc:docMk/>
          <pc:sldMk cId="4292521846" sldId="313"/>
        </pc:sldMkLst>
        <pc:spChg chg="mod">
          <ac:chgData name="Patrick Lucitt" userId="ab9dc4aa-3643-4cf2-acef-520b8cc0d8b7" providerId="ADAL" clId="{0C10FA36-6A19-044E-B9DE-E80F8A04F541}" dt="2022-02-22T23:15:36.572" v="1602" actId="1076"/>
          <ac:spMkLst>
            <pc:docMk/>
            <pc:sldMk cId="4292521846" sldId="313"/>
            <ac:spMk id="4" creationId="{F6B79E97-5690-4492-91EE-D47F1AC3BCDD}"/>
          </ac:spMkLst>
        </pc:spChg>
      </pc:sldChg>
      <pc:sldChg chg="modSp mod">
        <pc:chgData name="Patrick Lucitt" userId="ab9dc4aa-3643-4cf2-acef-520b8cc0d8b7" providerId="ADAL" clId="{0C10FA36-6A19-044E-B9DE-E80F8A04F541}" dt="2022-02-22T23:15:59.097" v="1611" actId="1076"/>
        <pc:sldMkLst>
          <pc:docMk/>
          <pc:sldMk cId="85477561" sldId="314"/>
        </pc:sldMkLst>
        <pc:spChg chg="mod">
          <ac:chgData name="Patrick Lucitt" userId="ab9dc4aa-3643-4cf2-acef-520b8cc0d8b7" providerId="ADAL" clId="{0C10FA36-6A19-044E-B9DE-E80F8A04F541}" dt="2022-02-22T23:15:59.097" v="1611" actId="1076"/>
          <ac:spMkLst>
            <pc:docMk/>
            <pc:sldMk cId="85477561" sldId="314"/>
            <ac:spMk id="9" creationId="{704E2314-558A-4512-B82F-3D1E4B61802A}"/>
          </ac:spMkLst>
        </pc:spChg>
      </pc:sldChg>
      <pc:sldChg chg="modSp mod">
        <pc:chgData name="Patrick Lucitt" userId="ab9dc4aa-3643-4cf2-acef-520b8cc0d8b7" providerId="ADAL" clId="{0C10FA36-6A19-044E-B9DE-E80F8A04F541}" dt="2022-02-22T23:16:37.690" v="1619" actId="20577"/>
        <pc:sldMkLst>
          <pc:docMk/>
          <pc:sldMk cId="879577834" sldId="315"/>
        </pc:sldMkLst>
        <pc:spChg chg="mod">
          <ac:chgData name="Patrick Lucitt" userId="ab9dc4aa-3643-4cf2-acef-520b8cc0d8b7" providerId="ADAL" clId="{0C10FA36-6A19-044E-B9DE-E80F8A04F541}" dt="2022-02-22T23:16:37.690" v="1619" actId="20577"/>
          <ac:spMkLst>
            <pc:docMk/>
            <pc:sldMk cId="879577834" sldId="315"/>
            <ac:spMk id="9" creationId="{51DCC840-90F6-4592-BA16-276AE580617D}"/>
          </ac:spMkLst>
        </pc:spChg>
      </pc:sldChg>
      <pc:sldChg chg="modSp mod">
        <pc:chgData name="Patrick Lucitt" userId="ab9dc4aa-3643-4cf2-acef-520b8cc0d8b7" providerId="ADAL" clId="{0C10FA36-6A19-044E-B9DE-E80F8A04F541}" dt="2022-02-22T23:17:01.665" v="1623" actId="1076"/>
        <pc:sldMkLst>
          <pc:docMk/>
          <pc:sldMk cId="1572721563" sldId="316"/>
        </pc:sldMkLst>
        <pc:spChg chg="mod">
          <ac:chgData name="Patrick Lucitt" userId="ab9dc4aa-3643-4cf2-acef-520b8cc0d8b7" providerId="ADAL" clId="{0C10FA36-6A19-044E-B9DE-E80F8A04F541}" dt="2022-02-22T23:17:01.665" v="1623" actId="1076"/>
          <ac:spMkLst>
            <pc:docMk/>
            <pc:sldMk cId="1572721563" sldId="316"/>
            <ac:spMk id="9" creationId="{6590273D-AFE4-42B2-9559-4C2657FCEBC8}"/>
          </ac:spMkLst>
        </pc:spChg>
      </pc:sldChg>
      <pc:sldChg chg="modSp mod">
        <pc:chgData name="Patrick Lucitt" userId="ab9dc4aa-3643-4cf2-acef-520b8cc0d8b7" providerId="ADAL" clId="{0C10FA36-6A19-044E-B9DE-E80F8A04F541}" dt="2022-02-22T23:17:17.835" v="1625" actId="2711"/>
        <pc:sldMkLst>
          <pc:docMk/>
          <pc:sldMk cId="2260001500" sldId="317"/>
        </pc:sldMkLst>
        <pc:spChg chg="mod">
          <ac:chgData name="Patrick Lucitt" userId="ab9dc4aa-3643-4cf2-acef-520b8cc0d8b7" providerId="ADAL" clId="{0C10FA36-6A19-044E-B9DE-E80F8A04F541}" dt="2022-02-22T23:17:17.835" v="1625" actId="2711"/>
          <ac:spMkLst>
            <pc:docMk/>
            <pc:sldMk cId="2260001500" sldId="317"/>
            <ac:spMk id="9" creationId="{3FAD3B6F-F707-426D-8B6A-472E10E1DFE1}"/>
          </ac:spMkLst>
        </pc:spChg>
      </pc:sldChg>
      <pc:sldChg chg="modSp mod">
        <pc:chgData name="Patrick Lucitt" userId="ab9dc4aa-3643-4cf2-acef-520b8cc0d8b7" providerId="ADAL" clId="{0C10FA36-6A19-044E-B9DE-E80F8A04F541}" dt="2022-02-22T23:17:42.045" v="1631" actId="1076"/>
        <pc:sldMkLst>
          <pc:docMk/>
          <pc:sldMk cId="605312938" sldId="318"/>
        </pc:sldMkLst>
        <pc:spChg chg="mod">
          <ac:chgData name="Patrick Lucitt" userId="ab9dc4aa-3643-4cf2-acef-520b8cc0d8b7" providerId="ADAL" clId="{0C10FA36-6A19-044E-B9DE-E80F8A04F541}" dt="2022-02-22T23:17:42.045" v="1631" actId="1076"/>
          <ac:spMkLst>
            <pc:docMk/>
            <pc:sldMk cId="605312938" sldId="318"/>
            <ac:spMk id="9" creationId="{290C89AD-7282-43D3-A0B1-9E2EAA31B447}"/>
          </ac:spMkLst>
        </pc:spChg>
      </pc:sldChg>
      <pc:sldChg chg="modSp mod">
        <pc:chgData name="Patrick Lucitt" userId="ab9dc4aa-3643-4cf2-acef-520b8cc0d8b7" providerId="ADAL" clId="{0C10FA36-6A19-044E-B9DE-E80F8A04F541}" dt="2022-02-22T23:18:03.757" v="1633" actId="2711"/>
        <pc:sldMkLst>
          <pc:docMk/>
          <pc:sldMk cId="2554212006" sldId="319"/>
        </pc:sldMkLst>
        <pc:spChg chg="mod">
          <ac:chgData name="Patrick Lucitt" userId="ab9dc4aa-3643-4cf2-acef-520b8cc0d8b7" providerId="ADAL" clId="{0C10FA36-6A19-044E-B9DE-E80F8A04F541}" dt="2022-02-22T23:18:03.757" v="1633" actId="2711"/>
          <ac:spMkLst>
            <pc:docMk/>
            <pc:sldMk cId="2554212006" sldId="319"/>
            <ac:spMk id="9" creationId="{4AC1386D-740A-4430-91B1-2EA41480E9D6}"/>
          </ac:spMkLst>
        </pc:spChg>
      </pc:sldChg>
      <pc:sldChg chg="modSp mod">
        <pc:chgData name="Patrick Lucitt" userId="ab9dc4aa-3643-4cf2-acef-520b8cc0d8b7" providerId="ADAL" clId="{0C10FA36-6A19-044E-B9DE-E80F8A04F541}" dt="2022-02-22T23:18:20.955" v="1635" actId="2711"/>
        <pc:sldMkLst>
          <pc:docMk/>
          <pc:sldMk cId="581738482" sldId="320"/>
        </pc:sldMkLst>
        <pc:spChg chg="mod">
          <ac:chgData name="Patrick Lucitt" userId="ab9dc4aa-3643-4cf2-acef-520b8cc0d8b7" providerId="ADAL" clId="{0C10FA36-6A19-044E-B9DE-E80F8A04F541}" dt="2022-02-22T23:18:20.955" v="1635" actId="2711"/>
          <ac:spMkLst>
            <pc:docMk/>
            <pc:sldMk cId="581738482" sldId="320"/>
            <ac:spMk id="9" creationId="{128AB4A1-9989-4CFF-B7E6-77C406871CC0}"/>
          </ac:spMkLst>
        </pc:spChg>
      </pc:sldChg>
      <pc:sldChg chg="modSp mod">
        <pc:chgData name="Patrick Lucitt" userId="ab9dc4aa-3643-4cf2-acef-520b8cc0d8b7" providerId="ADAL" clId="{0C10FA36-6A19-044E-B9DE-E80F8A04F541}" dt="2022-02-22T23:18:41.961" v="1637" actId="2711"/>
        <pc:sldMkLst>
          <pc:docMk/>
          <pc:sldMk cId="2276463593" sldId="321"/>
        </pc:sldMkLst>
        <pc:spChg chg="mod">
          <ac:chgData name="Patrick Lucitt" userId="ab9dc4aa-3643-4cf2-acef-520b8cc0d8b7" providerId="ADAL" clId="{0C10FA36-6A19-044E-B9DE-E80F8A04F541}" dt="2022-02-22T23:18:41.961" v="1637" actId="2711"/>
          <ac:spMkLst>
            <pc:docMk/>
            <pc:sldMk cId="2276463593" sldId="321"/>
            <ac:spMk id="9" creationId="{63886B1C-F146-47CD-9A22-FF61D5B3B8C2}"/>
          </ac:spMkLst>
        </pc:spChg>
      </pc:sldChg>
      <pc:sldChg chg="modSp mod">
        <pc:chgData name="Patrick Lucitt" userId="ab9dc4aa-3643-4cf2-acef-520b8cc0d8b7" providerId="ADAL" clId="{0C10FA36-6A19-044E-B9DE-E80F8A04F541}" dt="2022-02-22T23:18:55.186" v="1639" actId="2711"/>
        <pc:sldMkLst>
          <pc:docMk/>
          <pc:sldMk cId="1698096333" sldId="322"/>
        </pc:sldMkLst>
        <pc:spChg chg="mod">
          <ac:chgData name="Patrick Lucitt" userId="ab9dc4aa-3643-4cf2-acef-520b8cc0d8b7" providerId="ADAL" clId="{0C10FA36-6A19-044E-B9DE-E80F8A04F541}" dt="2022-02-22T23:18:55.186" v="1639" actId="2711"/>
          <ac:spMkLst>
            <pc:docMk/>
            <pc:sldMk cId="1698096333" sldId="322"/>
            <ac:spMk id="9" creationId="{E04EA59F-023B-490A-9429-3EF236525812}"/>
          </ac:spMkLst>
        </pc:spChg>
      </pc:sldChg>
      <pc:sldChg chg="modSp mod setBg">
        <pc:chgData name="Patrick Lucitt" userId="ab9dc4aa-3643-4cf2-acef-520b8cc0d8b7" providerId="ADAL" clId="{0C10FA36-6A19-044E-B9DE-E80F8A04F541}" dt="2022-02-22T23:19:09.208" v="1641" actId="2711"/>
        <pc:sldMkLst>
          <pc:docMk/>
          <pc:sldMk cId="3545950818" sldId="323"/>
        </pc:sldMkLst>
        <pc:spChg chg="mod">
          <ac:chgData name="Patrick Lucitt" userId="ab9dc4aa-3643-4cf2-acef-520b8cc0d8b7" providerId="ADAL" clId="{0C10FA36-6A19-044E-B9DE-E80F8A04F541}" dt="2022-02-22T23:19:09.208" v="1641" actId="2711"/>
          <ac:spMkLst>
            <pc:docMk/>
            <pc:sldMk cId="3545950818" sldId="323"/>
            <ac:spMk id="9" creationId="{DF61F004-BAD2-4331-A881-FE5D319C0BA8}"/>
          </ac:spMkLst>
        </pc:spChg>
      </pc:sldChg>
      <pc:sldChg chg="del">
        <pc:chgData name="Patrick Lucitt" userId="ab9dc4aa-3643-4cf2-acef-520b8cc0d8b7" providerId="ADAL" clId="{0C10FA36-6A19-044E-B9DE-E80F8A04F541}" dt="2022-02-22T22:55:19.728" v="1062" actId="2696"/>
        <pc:sldMkLst>
          <pc:docMk/>
          <pc:sldMk cId="449603369" sldId="324"/>
        </pc:sldMkLst>
      </pc:sldChg>
      <pc:sldChg chg="del">
        <pc:chgData name="Patrick Lucitt" userId="ab9dc4aa-3643-4cf2-acef-520b8cc0d8b7" providerId="ADAL" clId="{0C10FA36-6A19-044E-B9DE-E80F8A04F541}" dt="2022-02-22T22:55:19.728" v="1062" actId="2696"/>
        <pc:sldMkLst>
          <pc:docMk/>
          <pc:sldMk cId="2995204120" sldId="325"/>
        </pc:sldMkLst>
      </pc:sldChg>
      <pc:sldChg chg="del">
        <pc:chgData name="Patrick Lucitt" userId="ab9dc4aa-3643-4cf2-acef-520b8cc0d8b7" providerId="ADAL" clId="{0C10FA36-6A19-044E-B9DE-E80F8A04F541}" dt="2022-02-22T22:55:19.728" v="1062" actId="2696"/>
        <pc:sldMkLst>
          <pc:docMk/>
          <pc:sldMk cId="4068393547" sldId="326"/>
        </pc:sldMkLst>
      </pc:sldChg>
      <pc:sldChg chg="del">
        <pc:chgData name="Patrick Lucitt" userId="ab9dc4aa-3643-4cf2-acef-520b8cc0d8b7" providerId="ADAL" clId="{0C10FA36-6A19-044E-B9DE-E80F8A04F541}" dt="2022-02-22T22:55:19.728" v="1062" actId="2696"/>
        <pc:sldMkLst>
          <pc:docMk/>
          <pc:sldMk cId="3359578508" sldId="327"/>
        </pc:sldMkLst>
      </pc:sldChg>
      <pc:sldChg chg="del">
        <pc:chgData name="Patrick Lucitt" userId="ab9dc4aa-3643-4cf2-acef-520b8cc0d8b7" providerId="ADAL" clId="{0C10FA36-6A19-044E-B9DE-E80F8A04F541}" dt="2022-02-22T22:55:19.728" v="1062" actId="2696"/>
        <pc:sldMkLst>
          <pc:docMk/>
          <pc:sldMk cId="789956701" sldId="328"/>
        </pc:sldMkLst>
      </pc:sldChg>
      <pc:sldChg chg="modSp mod">
        <pc:chgData name="Patrick Lucitt" userId="ab9dc4aa-3643-4cf2-acef-520b8cc0d8b7" providerId="ADAL" clId="{0C10FA36-6A19-044E-B9DE-E80F8A04F541}" dt="2022-02-22T23:10:02.486" v="1526" actId="1076"/>
        <pc:sldMkLst>
          <pc:docMk/>
          <pc:sldMk cId="1483771142" sldId="330"/>
        </pc:sldMkLst>
        <pc:spChg chg="mod">
          <ac:chgData name="Patrick Lucitt" userId="ab9dc4aa-3643-4cf2-acef-520b8cc0d8b7" providerId="ADAL" clId="{0C10FA36-6A19-044E-B9DE-E80F8A04F541}" dt="2022-02-22T23:10:02.486" v="1526" actId="1076"/>
          <ac:spMkLst>
            <pc:docMk/>
            <pc:sldMk cId="1483771142" sldId="330"/>
            <ac:spMk id="3" creationId="{D2E2D939-A341-4226-B7EA-F54F7935E1C6}"/>
          </ac:spMkLst>
        </pc:spChg>
      </pc:sldChg>
      <pc:sldChg chg="modSp mod">
        <pc:chgData name="Patrick Lucitt" userId="ab9dc4aa-3643-4cf2-acef-520b8cc0d8b7" providerId="ADAL" clId="{0C10FA36-6A19-044E-B9DE-E80F8A04F541}" dt="2022-02-22T23:10:16.744" v="1528" actId="2711"/>
        <pc:sldMkLst>
          <pc:docMk/>
          <pc:sldMk cId="3467135527" sldId="333"/>
        </pc:sldMkLst>
        <pc:spChg chg="mod">
          <ac:chgData name="Patrick Lucitt" userId="ab9dc4aa-3643-4cf2-acef-520b8cc0d8b7" providerId="ADAL" clId="{0C10FA36-6A19-044E-B9DE-E80F8A04F541}" dt="2022-02-22T23:10:16.744" v="1528" actId="2711"/>
          <ac:spMkLst>
            <pc:docMk/>
            <pc:sldMk cId="3467135527" sldId="333"/>
            <ac:spMk id="3" creationId="{D2E2D939-A341-4226-B7EA-F54F7935E1C6}"/>
          </ac:spMkLst>
        </pc:spChg>
      </pc:sldChg>
      <pc:sldChg chg="addSp delSp modSp mod">
        <pc:chgData name="Patrick Lucitt" userId="ab9dc4aa-3643-4cf2-acef-520b8cc0d8b7" providerId="ADAL" clId="{0C10FA36-6A19-044E-B9DE-E80F8A04F541}" dt="2022-02-22T18:04:02.308" v="351" actId="1076"/>
        <pc:sldMkLst>
          <pc:docMk/>
          <pc:sldMk cId="862763330" sldId="334"/>
        </pc:sldMkLst>
        <pc:spChg chg="del">
          <ac:chgData name="Patrick Lucitt" userId="ab9dc4aa-3643-4cf2-acef-520b8cc0d8b7" providerId="ADAL" clId="{0C10FA36-6A19-044E-B9DE-E80F8A04F541}" dt="2022-02-22T18:03:40.500" v="346" actId="478"/>
          <ac:spMkLst>
            <pc:docMk/>
            <pc:sldMk cId="862763330" sldId="334"/>
            <ac:spMk id="2" creationId="{892129DF-C06C-4889-888C-5BC270AA77D6}"/>
          </ac:spMkLst>
        </pc:spChg>
        <pc:picChg chg="add mod">
          <ac:chgData name="Patrick Lucitt" userId="ab9dc4aa-3643-4cf2-acef-520b8cc0d8b7" providerId="ADAL" clId="{0C10FA36-6A19-044E-B9DE-E80F8A04F541}" dt="2022-02-22T18:04:02.308" v="351" actId="1076"/>
          <ac:picMkLst>
            <pc:docMk/>
            <pc:sldMk cId="862763330" sldId="334"/>
            <ac:picMk id="7" creationId="{447F270F-BB96-C643-AF7E-7A31EFDA9D4E}"/>
          </ac:picMkLst>
        </pc:picChg>
        <pc:picChg chg="add mod">
          <ac:chgData name="Patrick Lucitt" userId="ab9dc4aa-3643-4cf2-acef-520b8cc0d8b7" providerId="ADAL" clId="{0C10FA36-6A19-044E-B9DE-E80F8A04F541}" dt="2022-02-22T18:04:02.308" v="351" actId="1076"/>
          <ac:picMkLst>
            <pc:docMk/>
            <pc:sldMk cId="862763330" sldId="334"/>
            <ac:picMk id="9" creationId="{B6FFC384-4F80-654D-B787-20B975777F8D}"/>
          </ac:picMkLst>
        </pc:picChg>
        <pc:picChg chg="add mod">
          <ac:chgData name="Patrick Lucitt" userId="ab9dc4aa-3643-4cf2-acef-520b8cc0d8b7" providerId="ADAL" clId="{0C10FA36-6A19-044E-B9DE-E80F8A04F541}" dt="2022-02-22T18:04:02.308" v="351" actId="1076"/>
          <ac:picMkLst>
            <pc:docMk/>
            <pc:sldMk cId="862763330" sldId="334"/>
            <ac:picMk id="10" creationId="{724F7E35-8FF9-F141-BCF1-6BB6D8972C4E}"/>
          </ac:picMkLst>
        </pc:picChg>
      </pc:sldChg>
      <pc:sldChg chg="del">
        <pc:chgData name="Patrick Lucitt" userId="ab9dc4aa-3643-4cf2-acef-520b8cc0d8b7" providerId="ADAL" clId="{0C10FA36-6A19-044E-B9DE-E80F8A04F541}" dt="2022-02-22T22:52:52.809" v="1047" actId="2696"/>
        <pc:sldMkLst>
          <pc:docMk/>
          <pc:sldMk cId="1739381224" sldId="340"/>
        </pc:sldMkLst>
      </pc:sldChg>
      <pc:sldChg chg="modSp mod">
        <pc:chgData name="Patrick Lucitt" userId="ab9dc4aa-3643-4cf2-acef-520b8cc0d8b7" providerId="ADAL" clId="{0C10FA36-6A19-044E-B9DE-E80F8A04F541}" dt="2022-02-22T23:04:19.098" v="1502" actId="2711"/>
        <pc:sldMkLst>
          <pc:docMk/>
          <pc:sldMk cId="1597876620" sldId="341"/>
        </pc:sldMkLst>
        <pc:spChg chg="mod">
          <ac:chgData name="Patrick Lucitt" userId="ab9dc4aa-3643-4cf2-acef-520b8cc0d8b7" providerId="ADAL" clId="{0C10FA36-6A19-044E-B9DE-E80F8A04F541}" dt="2022-02-22T23:04:19.098" v="1502" actId="2711"/>
          <ac:spMkLst>
            <pc:docMk/>
            <pc:sldMk cId="1597876620" sldId="341"/>
            <ac:spMk id="7" creationId="{172BA0C5-0046-4FA0-AB7D-F2FCD0E09D6E}"/>
          </ac:spMkLst>
        </pc:spChg>
      </pc:sldChg>
      <pc:sldChg chg="del">
        <pc:chgData name="Patrick Lucitt" userId="ab9dc4aa-3643-4cf2-acef-520b8cc0d8b7" providerId="ADAL" clId="{0C10FA36-6A19-044E-B9DE-E80F8A04F541}" dt="2022-02-22T18:11:57.532" v="612" actId="2696"/>
        <pc:sldMkLst>
          <pc:docMk/>
          <pc:sldMk cId="1339412822" sldId="343"/>
        </pc:sldMkLst>
      </pc:sldChg>
      <pc:sldChg chg="del">
        <pc:chgData name="Patrick Lucitt" userId="ab9dc4aa-3643-4cf2-acef-520b8cc0d8b7" providerId="ADAL" clId="{0C10FA36-6A19-044E-B9DE-E80F8A04F541}" dt="2022-02-22T17:28:16.338" v="60" actId="2696"/>
        <pc:sldMkLst>
          <pc:docMk/>
          <pc:sldMk cId="1392483262" sldId="344"/>
        </pc:sldMkLst>
      </pc:sldChg>
      <pc:sldChg chg="delSp modSp mod">
        <pc:chgData name="Patrick Lucitt" userId="ab9dc4aa-3643-4cf2-acef-520b8cc0d8b7" providerId="ADAL" clId="{0C10FA36-6A19-044E-B9DE-E80F8A04F541}" dt="2022-02-22T23:03:47.114" v="1499" actId="2711"/>
        <pc:sldMkLst>
          <pc:docMk/>
          <pc:sldMk cId="3860200419" sldId="345"/>
        </pc:sldMkLst>
        <pc:spChg chg="mod">
          <ac:chgData name="Patrick Lucitt" userId="ab9dc4aa-3643-4cf2-acef-520b8cc0d8b7" providerId="ADAL" clId="{0C10FA36-6A19-044E-B9DE-E80F8A04F541}" dt="2022-02-22T23:03:38.754" v="1498" actId="2711"/>
          <ac:spMkLst>
            <pc:docMk/>
            <pc:sldMk cId="3860200419" sldId="345"/>
            <ac:spMk id="2" creationId="{0B9B1636-2088-4D69-8762-EA854843341F}"/>
          </ac:spMkLst>
        </pc:spChg>
        <pc:spChg chg="mod">
          <ac:chgData name="Patrick Lucitt" userId="ab9dc4aa-3643-4cf2-acef-520b8cc0d8b7" providerId="ADAL" clId="{0C10FA36-6A19-044E-B9DE-E80F8A04F541}" dt="2022-02-22T23:03:47.114" v="1499" actId="2711"/>
          <ac:spMkLst>
            <pc:docMk/>
            <pc:sldMk cId="3860200419" sldId="345"/>
            <ac:spMk id="14" creationId="{9CB6F860-F507-42A1-95C1-8D287008E3DF}"/>
          </ac:spMkLst>
        </pc:spChg>
        <pc:picChg chg="del">
          <ac:chgData name="Patrick Lucitt" userId="ab9dc4aa-3643-4cf2-acef-520b8cc0d8b7" providerId="ADAL" clId="{0C10FA36-6A19-044E-B9DE-E80F8A04F541}" dt="2022-02-22T17:27:03.995" v="0" actId="478"/>
          <ac:picMkLst>
            <pc:docMk/>
            <pc:sldMk cId="3860200419" sldId="345"/>
            <ac:picMk id="4" creationId="{FC9FED4A-1F09-49A4-94DE-182A1E6C9F3C}"/>
          </ac:picMkLst>
        </pc:picChg>
      </pc:sldChg>
      <pc:sldChg chg="modSp mod">
        <pc:chgData name="Patrick Lucitt" userId="ab9dc4aa-3643-4cf2-acef-520b8cc0d8b7" providerId="ADAL" clId="{0C10FA36-6A19-044E-B9DE-E80F8A04F541}" dt="2022-02-22T23:03:54.591" v="1500" actId="2711"/>
        <pc:sldMkLst>
          <pc:docMk/>
          <pc:sldMk cId="994006555" sldId="346"/>
        </pc:sldMkLst>
        <pc:spChg chg="mod">
          <ac:chgData name="Patrick Lucitt" userId="ab9dc4aa-3643-4cf2-acef-520b8cc0d8b7" providerId="ADAL" clId="{0C10FA36-6A19-044E-B9DE-E80F8A04F541}" dt="2022-02-22T23:03:54.591" v="1500" actId="2711"/>
          <ac:spMkLst>
            <pc:docMk/>
            <pc:sldMk cId="994006555" sldId="346"/>
            <ac:spMk id="3" creationId="{0EFB22F6-E1C2-4B1C-9ECE-4206BDD312D4}"/>
          </ac:spMkLst>
        </pc:spChg>
      </pc:sldChg>
      <pc:sldChg chg="del">
        <pc:chgData name="Patrick Lucitt" userId="ab9dc4aa-3643-4cf2-acef-520b8cc0d8b7" providerId="ADAL" clId="{0C10FA36-6A19-044E-B9DE-E80F8A04F541}" dt="2022-02-22T17:29:36.657" v="61" actId="2696"/>
        <pc:sldMkLst>
          <pc:docMk/>
          <pc:sldMk cId="2304353165" sldId="347"/>
        </pc:sldMkLst>
      </pc:sldChg>
      <pc:sldMasterChg chg="delSldLayout">
        <pc:chgData name="Patrick Lucitt" userId="ab9dc4aa-3643-4cf2-acef-520b8cc0d8b7" providerId="ADAL" clId="{0C10FA36-6A19-044E-B9DE-E80F8A04F541}" dt="2022-02-22T18:11:57.532" v="612" actId="2696"/>
        <pc:sldMasterMkLst>
          <pc:docMk/>
          <pc:sldMasterMk cId="1109040745" sldId="2147483648"/>
        </pc:sldMasterMkLst>
        <pc:sldLayoutChg chg="del">
          <pc:chgData name="Patrick Lucitt" userId="ab9dc4aa-3643-4cf2-acef-520b8cc0d8b7" providerId="ADAL" clId="{0C10FA36-6A19-044E-B9DE-E80F8A04F541}" dt="2022-02-22T18:11:57.532" v="612" actId="2696"/>
          <pc:sldLayoutMkLst>
            <pc:docMk/>
            <pc:sldMasterMk cId="1109040745" sldId="2147483648"/>
            <pc:sldLayoutMk cId="951079771" sldId="214748366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22.02.22</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6.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6.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6.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6.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6.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6.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6.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22.02.22</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22.02.22</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22.02.22</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22.02.22</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image" Target="../media/image21.jpe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1.xml"/><Relationship Id="rId7" Type="http://schemas.openxmlformats.org/officeDocument/2006/relationships/image" Target="../media/image46.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jpeg"/><Relationship Id="rId5" Type="http://schemas.openxmlformats.org/officeDocument/2006/relationships/image" Target="../media/image20.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6.xml"/><Relationship Id="rId5" Type="http://schemas.openxmlformats.org/officeDocument/2006/relationships/image" Target="../media/image20.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B1636-2088-4D69-8762-EA854843341F}"/>
              </a:ext>
            </a:extLst>
          </p:cNvPr>
          <p:cNvSpPr>
            <a:spLocks noGrp="1"/>
          </p:cNvSpPr>
          <p:nvPr>
            <p:ph type="ctrTitle" idx="4294967295"/>
          </p:nvPr>
        </p:nvSpPr>
        <p:spPr>
          <a:xfrm>
            <a:off x="401782" y="121128"/>
            <a:ext cx="11388725" cy="1655762"/>
          </a:xfrm>
        </p:spPr>
        <p:txBody>
          <a:bodyPr>
            <a:normAutofit/>
          </a:bodyPr>
          <a:lstStyle/>
          <a:p>
            <a:pPr algn="l"/>
            <a:r>
              <a:rPr lang="de-AT" sz="3600" b="1" dirty="0">
                <a:solidFill>
                  <a:schemeClr val="bg1"/>
                </a:solidFill>
                <a:latin typeface="Brandon Grotesque Bold" panose="020B0503020203060202" pitchFamily="34" charset="77"/>
              </a:rPr>
              <a:t>Jeopardy!</a:t>
            </a:r>
            <a:br>
              <a:rPr lang="de-AT" sz="5400" b="1" dirty="0">
                <a:solidFill>
                  <a:schemeClr val="bg1"/>
                </a:solidFill>
                <a:latin typeface="Brandon Grotesque Bold" panose="020B0503020203060202" pitchFamily="34" charset="77"/>
              </a:rPr>
            </a:br>
            <a:r>
              <a:rPr lang="de-AT" sz="5400" b="1" dirty="0">
                <a:solidFill>
                  <a:schemeClr val="bg1"/>
                </a:solidFill>
                <a:latin typeface="Brandon Grotesque Bold" panose="020B0503020203060202" pitchFamily="34" charset="77"/>
              </a:rPr>
              <a:t>Tutorial</a:t>
            </a: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401493" y="1685953"/>
            <a:ext cx="11388724" cy="4870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GB" sz="2000" dirty="0">
                <a:solidFill>
                  <a:schemeClr val="bg1"/>
                </a:solidFill>
                <a:latin typeface="Brandon Grotesque Regular" panose="020B0503020203060202" pitchFamily="34" charset="77"/>
              </a:rPr>
              <a:t>This template is ready to us. Add 5 questions &amp; answers related to Chapter History on slides 57-66. Simply click in the text box to add your questions and answers. To begin, enter full screen on Slide 3. </a:t>
            </a:r>
          </a:p>
          <a:p>
            <a:pPr algn="l">
              <a:lnSpc>
                <a:spcPts val="3300"/>
              </a:lnSpc>
            </a:pPr>
            <a:r>
              <a:rPr lang="en-GB" sz="2000" dirty="0">
                <a:solidFill>
                  <a:schemeClr val="bg1"/>
                </a:solidFill>
                <a:latin typeface="Brandon Grotesque Regular" panose="020B0503020203060202" pitchFamily="34" charset="77"/>
              </a:rPr>
              <a:t>Once a question has been answered, click the amount the question was worth to return to the home screen. </a:t>
            </a:r>
          </a:p>
          <a:p>
            <a:pPr algn="l">
              <a:lnSpc>
                <a:spcPts val="3300"/>
              </a:lnSpc>
            </a:pPr>
            <a:r>
              <a:rPr lang="en-GB" sz="2000" dirty="0">
                <a:solidFill>
                  <a:schemeClr val="bg1"/>
                </a:solidFill>
                <a:latin typeface="Brandon Grotesque Regular" panose="020B0503020203060202" pitchFamily="34" charset="77"/>
              </a:rPr>
              <a:t>Please do not delete whole slides, otherwise we can not guarantee a smooth game experience and problems may occur. </a:t>
            </a:r>
          </a:p>
          <a:p>
            <a:pPr algn="l">
              <a:lnSpc>
                <a:spcPts val="3300"/>
              </a:lnSpc>
            </a:pPr>
            <a:endParaRPr lang="en-GB" sz="2000" dirty="0">
              <a:solidFill>
                <a:schemeClr val="bg1"/>
              </a:solidFill>
              <a:latin typeface="Brandon Grotesque Regular" panose="020B0503020203060202" pitchFamily="34" charset="77"/>
            </a:endParaRPr>
          </a:p>
          <a:p>
            <a:pPr algn="l">
              <a:lnSpc>
                <a:spcPts val="3300"/>
              </a:lnSpc>
            </a:pPr>
            <a:r>
              <a:rPr lang="en-GB" sz="2000" dirty="0">
                <a:solidFill>
                  <a:schemeClr val="bg1"/>
                </a:solidFill>
                <a:latin typeface="Brandon Grotesque Regular" panose="020B0503020203060202" pitchFamily="34" charset="77"/>
              </a:rPr>
              <a:t>Have a lot of fun with our JEOPARDY! game!</a:t>
            </a:r>
          </a:p>
          <a:p>
            <a:pPr algn="l">
              <a:lnSpc>
                <a:spcPts val="3500"/>
              </a:lnSpc>
            </a:pPr>
            <a:endParaRPr lang="en-GB" sz="2000" dirty="0">
              <a:solidFill>
                <a:schemeClr val="bg1"/>
              </a:solidFill>
              <a:latin typeface="Brandon Grotesque Regular" panose="020B0503020203060202" pitchFamily="34" charset="77"/>
            </a:endParaRPr>
          </a:p>
        </p:txBody>
      </p:sp>
    </p:spTree>
    <p:custDataLst>
      <p:tags r:id="rId1"/>
    </p:custDataLst>
    <p:extLst>
      <p:ext uri="{BB962C8B-B14F-4D97-AF65-F5344CB8AC3E}">
        <p14:creationId xmlns:p14="http://schemas.microsoft.com/office/powerpoint/2010/main" val="386020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b="1" dirty="0">
                <a:solidFill>
                  <a:schemeClr val="bg1"/>
                </a:solidFill>
                <a:effectLst>
                  <a:outerShdw blurRad="38100" dist="38100" dir="2700000" algn="tl">
                    <a:srgbClr val="000000">
                      <a:alpha val="43137"/>
                    </a:srgbClr>
                  </a:outerShdw>
                </a:effectLst>
                <a:latin typeface="Brandon Grotesque Bold" panose="020B0503020203060202" pitchFamily="34" charset="77"/>
                <a:ea typeface="Segoe UI Black" panose="020B0A02040204020203" pitchFamily="34" charset="0"/>
              </a:rPr>
              <a:t>THE 20th CENTURY</a:t>
            </a:r>
          </a:p>
        </p:txBody>
      </p:sp>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3"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166841"/>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b="1" dirty="0">
                <a:solidFill>
                  <a:schemeClr val="bg1"/>
                </a:solidFill>
                <a:effectLst>
                  <a:outerShdw blurRad="38100" dist="38100" dir="2700000" algn="tl">
                    <a:srgbClr val="000000">
                      <a:alpha val="43137"/>
                    </a:srgbClr>
                  </a:outerShdw>
                </a:effectLst>
                <a:latin typeface="Brandon Grotesque Bold" panose="020B0503020203060202" pitchFamily="34" charset="77"/>
                <a:ea typeface="Segoe UI Black" panose="020B0A02040204020203" pitchFamily="34" charset="0"/>
              </a:rPr>
              <a:t>THE 21st CENTURY</a:t>
            </a:r>
          </a:p>
        </p:txBody>
      </p:sp>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b="1" dirty="0">
                <a:solidFill>
                  <a:schemeClr val="bg1"/>
                </a:solidFill>
                <a:effectLst>
                  <a:outerShdw blurRad="38100" dist="38100" dir="2700000" algn="tl">
                    <a:srgbClr val="000000">
                      <a:alpha val="43137"/>
                    </a:srgbClr>
                  </a:outerShdw>
                </a:effectLst>
                <a:latin typeface="Brandon Grotesque Bold" panose="020B0503020203060202" pitchFamily="34" charset="77"/>
                <a:ea typeface="Segoe UI Black" panose="020B0A02040204020203" pitchFamily="34" charset="0"/>
              </a:rPr>
              <a:t>CHAPTER HISTORY</a:t>
            </a:r>
          </a:p>
        </p:txBody>
      </p:sp>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51765" y="22048"/>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837344" y="33029"/>
            <a:ext cx="2253892" cy="95410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Fraternal</a:t>
            </a:r>
            <a:r>
              <a:rPr lang="de-AT" sz="28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History</a:t>
            </a:r>
          </a:p>
        </p:txBody>
      </p:sp>
      <p:sp>
        <p:nvSpPr>
          <p:cNvPr id="3" name="title2">
            <a:extLst>
              <a:ext uri="{FF2B5EF4-FFF2-40B4-BE49-F238E27FC236}">
                <a16:creationId xmlns:a16="http://schemas.microsoft.com/office/drawing/2014/main" id="{8592A4B4-7E48-410E-99D4-84A1253A6ADD}"/>
              </a:ext>
            </a:extLst>
          </p:cNvPr>
          <p:cNvSpPr txBox="1"/>
          <p:nvPr/>
        </p:nvSpPr>
        <p:spPr>
          <a:xfrm>
            <a:off x="2938971" y="21921"/>
            <a:ext cx="2139500"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Founding</a:t>
            </a:r>
            <a:r>
              <a:rPr lang="de-AT" sz="2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r>
              <a:rPr lang="de-AT" sz="2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of</a:t>
            </a:r>
            <a:r>
              <a:rPr lang="de-AT" sz="2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Pi </a:t>
            </a:r>
            <a:r>
              <a:rPr lang="de-AT" sz="2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KappaPhi</a:t>
            </a:r>
            <a:r>
              <a:rPr lang="de-AT" sz="2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p>
        </p:txBody>
      </p:sp>
      <p:sp>
        <p:nvSpPr>
          <p:cNvPr id="8" name="title5">
            <a:extLst>
              <a:ext uri="{FF2B5EF4-FFF2-40B4-BE49-F238E27FC236}">
                <a16:creationId xmlns:a16="http://schemas.microsoft.com/office/drawing/2014/main" id="{CB1155BC-0D1C-497D-8F12-D9557C693AAF}"/>
              </a:ext>
            </a:extLst>
          </p:cNvPr>
          <p:cNvSpPr txBox="1"/>
          <p:nvPr/>
        </p:nvSpPr>
        <p:spPr>
          <a:xfrm>
            <a:off x="9040081" y="-1585"/>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Chapter History</a:t>
            </a:r>
          </a:p>
        </p:txBody>
      </p:sp>
      <p:sp>
        <p:nvSpPr>
          <p:cNvPr id="6" name="title4">
            <a:extLst>
              <a:ext uri="{FF2B5EF4-FFF2-40B4-BE49-F238E27FC236}">
                <a16:creationId xmlns:a16="http://schemas.microsoft.com/office/drawing/2014/main" id="{1AF922AE-E280-4113-9D48-540EFFCDA933}"/>
              </a:ext>
            </a:extLst>
          </p:cNvPr>
          <p:cNvSpPr txBox="1"/>
          <p:nvPr/>
        </p:nvSpPr>
        <p:spPr>
          <a:xfrm>
            <a:off x="6972212" y="41571"/>
            <a:ext cx="2253892" cy="95410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The 21st Century</a:t>
            </a:r>
          </a:p>
        </p:txBody>
      </p:sp>
      <p:sp>
        <p:nvSpPr>
          <p:cNvPr id="4" name="title3">
            <a:extLst>
              <a:ext uri="{FF2B5EF4-FFF2-40B4-BE49-F238E27FC236}">
                <a16:creationId xmlns:a16="http://schemas.microsoft.com/office/drawing/2014/main" id="{E0236156-F464-4A73-855E-2491BCFF8940}"/>
              </a:ext>
            </a:extLst>
          </p:cNvPr>
          <p:cNvSpPr txBox="1"/>
          <p:nvPr/>
        </p:nvSpPr>
        <p:spPr>
          <a:xfrm>
            <a:off x="4969546" y="41711"/>
            <a:ext cx="2253892" cy="95410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8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The 20th Century</a:t>
            </a:r>
          </a:p>
        </p:txBody>
      </p:sp>
      <mc:AlternateContent xmlns:mc="http://schemas.openxmlformats.org/markup-compatibility/2006">
        <mc:Choice xmlns:pslz="http://schemas.microsoft.com/office/powerpoint/2016/slidezoom"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763110030"/>
                  </p:ext>
                </p:extLst>
              </p:nvPr>
            </p:nvGraphicFramePr>
            <p:xfrm>
              <a:off x="9160946" y="5733055"/>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8" name="Folienzoom - 5/5">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3" cstate="screen">
                <a:extLst>
                  <a:ext uri="{28A0092B-C50C-407E-A947-70E740481C1C}">
                    <a14:useLocalDpi xmlns:a14="http://schemas.microsoft.com/office/drawing/2010/main"/>
                  </a:ext>
                </a:extLst>
              </a:blip>
              <a:stretch>
                <a:fillRect/>
              </a:stretch>
            </p:blipFill>
            <p:spPr>
              <a:xfrm>
                <a:off x="9160946" y="5733055"/>
                <a:ext cx="1975976" cy="111148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3501200168"/>
                  </p:ext>
                </p:extLst>
              </p:nvPr>
            </p:nvGraphicFramePr>
            <p:xfrm>
              <a:off x="7110561" y="5734822"/>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8" name="Folienzoom - 5/4">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4" cstate="screen">
                <a:extLst>
                  <a:ext uri="{28A0092B-C50C-407E-A947-70E740481C1C}">
                    <a14:useLocalDpi xmlns:a14="http://schemas.microsoft.com/office/drawing/2010/main"/>
                  </a:ext>
                </a:extLst>
              </a:blip>
              <a:stretch>
                <a:fillRect/>
              </a:stretch>
            </p:blipFill>
            <p:spPr>
              <a:xfrm>
                <a:off x="7110561" y="5734822"/>
                <a:ext cx="1980852" cy="111422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416986839"/>
                  </p:ext>
                </p:extLst>
              </p:nvPr>
            </p:nvGraphicFramePr>
            <p:xfrm>
              <a:off x="5062052" y="5732694"/>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7" name="Folienzoom - 5/3">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5" cstate="screen">
                <a:extLst>
                  <a:ext uri="{28A0092B-C50C-407E-A947-70E740481C1C}">
                    <a14:useLocalDpi xmlns:a14="http://schemas.microsoft.com/office/drawing/2010/main"/>
                  </a:ext>
                </a:extLst>
              </a:blip>
              <a:stretch>
                <a:fillRect/>
              </a:stretch>
            </p:blipFill>
            <p:spPr>
              <a:xfrm>
                <a:off x="5062052" y="5732694"/>
                <a:ext cx="1971939" cy="110921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984823873"/>
                  </p:ext>
                </p:extLst>
              </p:nvPr>
            </p:nvGraphicFramePr>
            <p:xfrm>
              <a:off x="3023739" y="5736811"/>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p:pic>
            <p:nvPicPr>
              <p:cNvPr id="84" name="Folienzoom - 5/2">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6" cstate="screen">
                <a:extLst>
                  <a:ext uri="{28A0092B-C50C-407E-A947-70E740481C1C}">
                    <a14:useLocalDpi xmlns:a14="http://schemas.microsoft.com/office/drawing/2010/main"/>
                  </a:ext>
                </a:extLst>
              </a:blip>
              <a:stretch>
                <a:fillRect/>
              </a:stretch>
            </p:blipFill>
            <p:spPr>
              <a:xfrm>
                <a:off x="3023739" y="5736811"/>
                <a:ext cx="1961818" cy="1103523"/>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037947371"/>
                  </p:ext>
                </p:extLst>
              </p:nvPr>
            </p:nvGraphicFramePr>
            <p:xfrm>
              <a:off x="982843" y="5727995"/>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38" name="Folienzoom - 5/1">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4" cstate="screen">
                <a:extLst>
                  <a:ext uri="{28A0092B-C50C-407E-A947-70E740481C1C}">
                    <a14:useLocalDpi xmlns:a14="http://schemas.microsoft.com/office/drawing/2010/main"/>
                  </a:ext>
                </a:extLst>
              </a:blip>
              <a:stretch>
                <a:fillRect/>
              </a:stretch>
            </p:blipFill>
            <p:spPr>
              <a:xfrm>
                <a:off x="982843" y="5727995"/>
                <a:ext cx="1980852" cy="111422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1698975441"/>
                  </p:ext>
                </p:extLst>
              </p:nvPr>
            </p:nvGraphicFramePr>
            <p:xfrm>
              <a:off x="9163605" y="4587083"/>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4" name="Folienzoom - 4/5">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7" cstate="screen">
                <a:extLst>
                  <a:ext uri="{28A0092B-C50C-407E-A947-70E740481C1C}">
                    <a14:useLocalDpi xmlns:a14="http://schemas.microsoft.com/office/drawing/2010/main"/>
                  </a:ext>
                </a:extLst>
              </a:blip>
              <a:stretch>
                <a:fillRect/>
              </a:stretch>
            </p:blipFill>
            <p:spPr>
              <a:xfrm>
                <a:off x="9163605" y="4587083"/>
                <a:ext cx="1975976" cy="111148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156839755"/>
                  </p:ext>
                </p:extLst>
              </p:nvPr>
            </p:nvGraphicFramePr>
            <p:xfrm>
              <a:off x="7114758" y="4610193"/>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4" name="Folienzoom - 4/4">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8" cstate="screen">
                <a:extLst>
                  <a:ext uri="{28A0092B-C50C-407E-A947-70E740481C1C}">
                    <a14:useLocalDpi xmlns:a14="http://schemas.microsoft.com/office/drawing/2010/main"/>
                  </a:ext>
                </a:extLst>
              </a:blip>
              <a:stretch>
                <a:fillRect/>
              </a:stretch>
            </p:blipFill>
            <p:spPr>
              <a:xfrm>
                <a:off x="7114758" y="4610193"/>
                <a:ext cx="1980852" cy="111422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59599409"/>
                  </p:ext>
                </p:extLst>
              </p:nvPr>
            </p:nvGraphicFramePr>
            <p:xfrm>
              <a:off x="5064903" y="4608305"/>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3" name="Folienzoom - 4/3">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9" cstate="screen">
                <a:extLst>
                  <a:ext uri="{28A0092B-C50C-407E-A947-70E740481C1C}">
                    <a14:useLocalDpi xmlns:a14="http://schemas.microsoft.com/office/drawing/2010/main"/>
                  </a:ext>
                </a:extLst>
              </a:blip>
              <a:stretch>
                <a:fillRect/>
              </a:stretch>
            </p:blipFill>
            <p:spPr>
              <a:xfrm>
                <a:off x="5064903" y="4608305"/>
                <a:ext cx="1971939" cy="110921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109013450"/>
                  </p:ext>
                </p:extLst>
              </p:nvPr>
            </p:nvGraphicFramePr>
            <p:xfrm>
              <a:off x="3008104" y="4586292"/>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1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82" name="Folienzoom - 4/2">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0" cstate="screen">
                <a:extLst>
                  <a:ext uri="{28A0092B-C50C-407E-A947-70E740481C1C}">
                    <a14:useLocalDpi xmlns:a14="http://schemas.microsoft.com/office/drawing/2010/main"/>
                  </a:ext>
                </a:extLst>
              </a:blip>
              <a:stretch>
                <a:fillRect/>
              </a:stretch>
            </p:blipFill>
            <p:spPr>
              <a:xfrm>
                <a:off x="3008104" y="4586292"/>
                <a:ext cx="1996382" cy="112296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3841524869"/>
                  </p:ext>
                </p:extLst>
              </p:nvPr>
            </p:nvGraphicFramePr>
            <p:xfrm>
              <a:off x="971574" y="4578577"/>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p:pic>
            <p:nvPicPr>
              <p:cNvPr id="34" name="Folienzoom - 4/1">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1" cstate="screen">
                <a:extLst>
                  <a:ext uri="{28A0092B-C50C-407E-A947-70E740481C1C}">
                    <a14:useLocalDpi xmlns:a14="http://schemas.microsoft.com/office/drawing/2010/main"/>
                  </a:ext>
                </a:extLst>
              </a:blip>
              <a:stretch>
                <a:fillRect/>
              </a:stretch>
            </p:blipFill>
            <p:spPr>
              <a:xfrm>
                <a:off x="971574" y="4578577"/>
                <a:ext cx="2015355" cy="1133637"/>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733261676"/>
                  </p:ext>
                </p:extLst>
              </p:nvPr>
            </p:nvGraphicFramePr>
            <p:xfrm>
              <a:off x="9163605" y="3471568"/>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1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0" name="Folienzoom - 3/5">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12" cstate="screen">
                <a:extLst>
                  <a:ext uri="{28A0092B-C50C-407E-A947-70E740481C1C}">
                    <a14:useLocalDpi xmlns:a14="http://schemas.microsoft.com/office/drawing/2010/main"/>
                  </a:ext>
                </a:extLst>
              </a:blip>
              <a:stretch>
                <a:fillRect/>
              </a:stretch>
            </p:blipFill>
            <p:spPr>
              <a:xfrm>
                <a:off x="9163605" y="3471568"/>
                <a:ext cx="1975976" cy="111148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2149742231"/>
                  </p:ext>
                </p:extLst>
              </p:nvPr>
            </p:nvGraphicFramePr>
            <p:xfrm>
              <a:off x="7114758" y="3454966"/>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0" name="Folienzoom - 3/4">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13" cstate="screen">
                <a:extLst>
                  <a:ext uri="{28A0092B-C50C-407E-A947-70E740481C1C}">
                    <a14:useLocalDpi xmlns:a14="http://schemas.microsoft.com/office/drawing/2010/main"/>
                  </a:ext>
                </a:extLst>
              </a:blip>
              <a:stretch>
                <a:fillRect/>
              </a:stretch>
            </p:blipFill>
            <p:spPr>
              <a:xfrm>
                <a:off x="7114758" y="3454966"/>
                <a:ext cx="1980852" cy="111422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1913637798"/>
                  </p:ext>
                </p:extLst>
              </p:nvPr>
            </p:nvGraphicFramePr>
            <p:xfrm>
              <a:off x="5063382" y="3445189"/>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1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1" name="Folienzoom - 3/3">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14" cstate="screen">
                <a:extLst>
                  <a:ext uri="{28A0092B-C50C-407E-A947-70E740481C1C}">
                    <a14:useLocalDpi xmlns:a14="http://schemas.microsoft.com/office/drawing/2010/main"/>
                  </a:ext>
                </a:extLst>
              </a:blip>
              <a:stretch>
                <a:fillRect/>
              </a:stretch>
            </p:blipFill>
            <p:spPr>
              <a:xfrm>
                <a:off x="5063382" y="3445189"/>
                <a:ext cx="1971939" cy="110921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1156723294"/>
                  </p:ext>
                </p:extLst>
              </p:nvPr>
            </p:nvGraphicFramePr>
            <p:xfrm>
              <a:off x="2999652" y="3446230"/>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1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79" name="Folienzoom - 3/2">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15" cstate="screen">
                <a:extLst>
                  <a:ext uri="{28A0092B-C50C-407E-A947-70E740481C1C}">
                    <a14:useLocalDpi xmlns:a14="http://schemas.microsoft.com/office/drawing/2010/main"/>
                  </a:ext>
                </a:extLst>
              </a:blip>
              <a:stretch>
                <a:fillRect/>
              </a:stretch>
            </p:blipFill>
            <p:spPr>
              <a:xfrm>
                <a:off x="2999652" y="3446230"/>
                <a:ext cx="1996382" cy="112296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116634234"/>
                  </p:ext>
                </p:extLst>
              </p:nvPr>
            </p:nvGraphicFramePr>
            <p:xfrm>
              <a:off x="966702" y="3459431"/>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1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p:pic>
            <p:nvPicPr>
              <p:cNvPr id="30" name="Folienzoom - 3/1">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16" cstate="screen">
                <a:extLst>
                  <a:ext uri="{28A0092B-C50C-407E-A947-70E740481C1C}">
                    <a14:useLocalDpi xmlns:a14="http://schemas.microsoft.com/office/drawing/2010/main"/>
                  </a:ext>
                </a:extLst>
              </a:blip>
              <a:stretch>
                <a:fillRect/>
              </a:stretch>
            </p:blipFill>
            <p:spPr>
              <a:xfrm>
                <a:off x="966702" y="3459431"/>
                <a:ext cx="2017145" cy="1134644"/>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2389070153"/>
                  </p:ext>
                </p:extLst>
              </p:nvPr>
            </p:nvGraphicFramePr>
            <p:xfrm>
              <a:off x="9163605" y="2308826"/>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26" name="Folienzoom - 2/5">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17" cstate="screen">
                <a:extLst>
                  <a:ext uri="{28A0092B-C50C-407E-A947-70E740481C1C}">
                    <a14:useLocalDpi xmlns:a14="http://schemas.microsoft.com/office/drawing/2010/main"/>
                  </a:ext>
                </a:extLst>
              </a:blip>
              <a:stretch>
                <a:fillRect/>
              </a:stretch>
            </p:blipFill>
            <p:spPr>
              <a:xfrm>
                <a:off x="9163605" y="2308826"/>
                <a:ext cx="1975976" cy="111148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1791177639"/>
                  </p:ext>
                </p:extLst>
              </p:nvPr>
            </p:nvGraphicFramePr>
            <p:xfrm>
              <a:off x="7096160" y="2284115"/>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1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p:pic>
            <p:nvPicPr>
              <p:cNvPr id="105" name="Folienzoom - 2/4">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a:ext>
                </a:extLst>
              </a:blip>
              <a:stretch>
                <a:fillRect/>
              </a:stretch>
            </p:blipFill>
            <p:spPr>
              <a:xfrm>
                <a:off x="7096160" y="2284115"/>
                <a:ext cx="2001882" cy="1126058"/>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3392485332"/>
                  </p:ext>
                </p:extLst>
              </p:nvPr>
            </p:nvGraphicFramePr>
            <p:xfrm>
              <a:off x="5067051" y="2289693"/>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1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89" name="Folienzoom - 2/3">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19" cstate="screen">
                <a:extLst>
                  <a:ext uri="{28A0092B-C50C-407E-A947-70E740481C1C}">
                    <a14:useLocalDpi xmlns:a14="http://schemas.microsoft.com/office/drawing/2010/main"/>
                  </a:ext>
                </a:extLst>
              </a:blip>
              <a:stretch>
                <a:fillRect/>
              </a:stretch>
            </p:blipFill>
            <p:spPr>
              <a:xfrm>
                <a:off x="5067051" y="2289693"/>
                <a:ext cx="1971939" cy="110921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1277729010"/>
                  </p:ext>
                </p:extLst>
              </p:nvPr>
            </p:nvGraphicFramePr>
            <p:xfrm>
              <a:off x="3027412" y="2282636"/>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75" name="Folienzoom - 2/2">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20" cstate="screen">
                <a:extLst>
                  <a:ext uri="{28A0092B-C50C-407E-A947-70E740481C1C}">
                    <a14:useLocalDpi xmlns:a14="http://schemas.microsoft.com/office/drawing/2010/main"/>
                  </a:ext>
                </a:extLst>
              </a:blip>
              <a:stretch>
                <a:fillRect/>
              </a:stretch>
            </p:blipFill>
            <p:spPr>
              <a:xfrm>
                <a:off x="3027412" y="2282636"/>
                <a:ext cx="1996382" cy="112296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1098284163"/>
                  </p:ext>
                </p:extLst>
              </p:nvPr>
            </p:nvGraphicFramePr>
            <p:xfrm>
              <a:off x="973159" y="2291392"/>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2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p:pic>
            <p:nvPicPr>
              <p:cNvPr id="26" name="Folienzoom - 2/1">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21" cstate="screen">
                <a:extLst>
                  <a:ext uri="{28A0092B-C50C-407E-A947-70E740481C1C}">
                    <a14:useLocalDpi xmlns:a14="http://schemas.microsoft.com/office/drawing/2010/main"/>
                  </a:ext>
                </a:extLst>
              </a:blip>
              <a:stretch>
                <a:fillRect/>
              </a:stretch>
            </p:blipFill>
            <p:spPr>
              <a:xfrm>
                <a:off x="973159" y="2291392"/>
                <a:ext cx="1979877" cy="1113681"/>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210959141"/>
                  </p:ext>
                </p:extLst>
              </p:nvPr>
            </p:nvGraphicFramePr>
            <p:xfrm>
              <a:off x="9156488" y="1116267"/>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22" name="Folienzoom - 1/5">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22" cstate="screen">
                <a:extLst>
                  <a:ext uri="{28A0092B-C50C-407E-A947-70E740481C1C}">
                    <a14:useLocalDpi xmlns:a14="http://schemas.microsoft.com/office/drawing/2010/main"/>
                  </a:ext>
                </a:extLst>
              </a:blip>
              <a:stretch>
                <a:fillRect/>
              </a:stretch>
            </p:blipFill>
            <p:spPr>
              <a:xfrm>
                <a:off x="9156488" y="1116267"/>
                <a:ext cx="1975976" cy="111148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71694742"/>
                  </p:ext>
                </p:extLst>
              </p:nvPr>
            </p:nvGraphicFramePr>
            <p:xfrm>
              <a:off x="7116991" y="1159609"/>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2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01" name="Folienzoom - 1/4">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23" cstate="screen">
                <a:extLst>
                  <a:ext uri="{28A0092B-C50C-407E-A947-70E740481C1C}">
                    <a14:useLocalDpi xmlns:a14="http://schemas.microsoft.com/office/drawing/2010/main"/>
                  </a:ext>
                </a:extLst>
              </a:blip>
              <a:stretch>
                <a:fillRect/>
              </a:stretch>
            </p:blipFill>
            <p:spPr>
              <a:xfrm>
                <a:off x="7116991" y="1159609"/>
                <a:ext cx="1980852" cy="111422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3402372643"/>
                  </p:ext>
                </p:extLst>
              </p:nvPr>
            </p:nvGraphicFramePr>
            <p:xfrm>
              <a:off x="5068067" y="1128692"/>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87" name="Folienzoom - 1/3">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24" cstate="screen">
                <a:extLst>
                  <a:ext uri="{28A0092B-C50C-407E-A947-70E740481C1C}">
                    <a14:useLocalDpi xmlns:a14="http://schemas.microsoft.com/office/drawing/2010/main"/>
                  </a:ext>
                </a:extLst>
              </a:blip>
              <a:stretch>
                <a:fillRect/>
              </a:stretch>
            </p:blipFill>
            <p:spPr>
              <a:xfrm>
                <a:off x="5068067" y="1128692"/>
                <a:ext cx="1971939" cy="1109216"/>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1766907929"/>
                  </p:ext>
                </p:extLst>
              </p:nvPr>
            </p:nvGraphicFramePr>
            <p:xfrm>
              <a:off x="3006807" y="1131965"/>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2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p:pic>
            <p:nvPicPr>
              <p:cNvPr id="7" name="Folienzoom 1/2">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23" cstate="screen">
                <a:extLst>
                  <a:ext uri="{28A0092B-C50C-407E-A947-70E740481C1C}">
                    <a14:useLocalDpi xmlns:a14="http://schemas.microsoft.com/office/drawing/2010/main"/>
                  </a:ext>
                </a:extLst>
              </a:blip>
              <a:stretch>
                <a:fillRect/>
              </a:stretch>
            </p:blipFill>
            <p:spPr>
              <a:xfrm>
                <a:off x="3006807" y="1131965"/>
                <a:ext cx="1982670" cy="111525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1488200359"/>
                  </p:ext>
                </p:extLst>
              </p:nvPr>
            </p:nvGraphicFramePr>
            <p:xfrm>
              <a:off x="978040" y="1113402"/>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2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p:pic>
            <p:nvPicPr>
              <p:cNvPr id="22" name="Folienzoom - 1/1">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25" cstate="screen">
                <a:extLst>
                  <a:ext uri="{28A0092B-C50C-407E-A947-70E740481C1C}">
                    <a14:useLocalDpi xmlns:a14="http://schemas.microsoft.com/office/drawing/2010/main"/>
                  </a:ext>
                </a:extLst>
              </a:blip>
              <a:stretch>
                <a:fillRect/>
              </a:stretch>
            </p:blipFill>
            <p:spPr>
              <a:xfrm>
                <a:off x="978040" y="1113402"/>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986634" y="-16192"/>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68" name="Rechteck 67">
            <a:extLst>
              <a:ext uri="{FF2B5EF4-FFF2-40B4-BE49-F238E27FC236}">
                <a16:creationId xmlns:a16="http://schemas.microsoft.com/office/drawing/2014/main" id="{26B2C32D-805C-435B-A979-ECA325E1C820}"/>
              </a:ext>
            </a:extLst>
          </p:cNvPr>
          <p:cNvSpPr/>
          <p:nvPr/>
        </p:nvSpPr>
        <p:spPr>
          <a:xfrm>
            <a:off x="7034211" y="-16192"/>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70" name="Rechteck 69">
            <a:extLst>
              <a:ext uri="{FF2B5EF4-FFF2-40B4-BE49-F238E27FC236}">
                <a16:creationId xmlns:a16="http://schemas.microsoft.com/office/drawing/2014/main" id="{498CE4F6-B7EF-4BEC-8172-8FD521DC9EE3}"/>
              </a:ext>
            </a:extLst>
          </p:cNvPr>
          <p:cNvSpPr/>
          <p:nvPr/>
        </p:nvSpPr>
        <p:spPr>
          <a:xfrm>
            <a:off x="9091727" y="-16193"/>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72" name="Rechteck 71">
            <a:extLst>
              <a:ext uri="{FF2B5EF4-FFF2-40B4-BE49-F238E27FC236}">
                <a16:creationId xmlns:a16="http://schemas.microsoft.com/office/drawing/2014/main" id="{86EE262F-EFDB-4E99-A46E-D3EA4EA783E9}"/>
              </a:ext>
            </a:extLst>
          </p:cNvPr>
          <p:cNvSpPr/>
          <p:nvPr/>
        </p:nvSpPr>
        <p:spPr>
          <a:xfrm>
            <a:off x="11132464" y="-16192"/>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2950709" y="-16192"/>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942219" y="-3824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8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9"/>
                                        </p:tgtEl>
                                      </p:cBhvr>
                                    </p:animEffect>
                                    <p:set>
                                      <p:cBhvr>
                                        <p:cTn id="5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56" restart="whenNotActive" fill="hold" evtFilter="cancelBubble" nodeType="interactiveSeq">
                <p:stCondLst>
                  <p:cond evt="onClick" delay="0">
                    <p:tgtEl>
                      <p:spTgt spid="10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5"/>
                                        </p:tgtEl>
                                      </p:cBhvr>
                                    </p:animEffect>
                                    <p:set>
                                      <p:cBhvr>
                                        <p:cTn id="61"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2" restart="whenNotActive" fill="hold" evtFilter="cancelBubble" nodeType="interactiveSeq">
                <p:stCondLst>
                  <p:cond evt="onClick" delay="0">
                    <p:tgtEl>
                      <p:spTgt spid="12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6"/>
                                        </p:tgtEl>
                                      </p:cBhvr>
                                    </p:animEffect>
                                    <p:set>
                                      <p:cBhvr>
                                        <p:cTn id="67"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68" restart="whenNotActive" fill="hold" evtFilter="cancelBubble" nodeType="interactiveSeq">
                <p:stCondLst>
                  <p:cond evt="onClick" delay="0">
                    <p:tgtEl>
                      <p:spTgt spid="7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9"/>
                                        </p:tgtEl>
                                      </p:cBhvr>
                                    </p:animEffect>
                                    <p:set>
                                      <p:cBhvr>
                                        <p:cTn id="7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74" restart="whenNotActive" fill="hold" evtFilter="cancelBubble" nodeType="interactiveSeq">
                <p:stCondLst>
                  <p:cond evt="onClick" delay="0">
                    <p:tgtEl>
                      <p:spTgt spid="9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1"/>
                                        </p:tgtEl>
                                      </p:cBhvr>
                                    </p:animEffect>
                                    <p:set>
                                      <p:cBhvr>
                                        <p:cTn id="79"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0" restart="whenNotActive" fill="hold" evtFilter="cancelBubble" nodeType="interactiveSeq">
                <p:stCondLst>
                  <p:cond evt="onClick" delay="0">
                    <p:tgtEl>
                      <p:spTgt spid="11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10"/>
                                        </p:tgtEl>
                                      </p:cBhvr>
                                    </p:animEffect>
                                    <p:set>
                                      <p:cBhvr>
                                        <p:cTn id="85"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86" restart="whenNotActive" fill="hold" evtFilter="cancelBubble" nodeType="interactiveSeq">
                <p:stCondLst>
                  <p:cond evt="onClick" delay="0">
                    <p:tgtEl>
                      <p:spTgt spid="13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130"/>
                                        </p:tgtEl>
                                      </p:cBhvr>
                                    </p:animEffect>
                                    <p:set>
                                      <p:cBhvr>
                                        <p:cTn id="91"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92" restart="whenNotActive" fill="hold" evtFilter="cancelBubble" nodeType="interactiveSeq">
                <p:stCondLst>
                  <p:cond evt="onClick" delay="0">
                    <p:tgtEl>
                      <p:spTgt spid="8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82"/>
                                        </p:tgtEl>
                                      </p:cBhvr>
                                    </p:animEffect>
                                    <p:set>
                                      <p:cBhvr>
                                        <p:cTn id="9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98" restart="whenNotActive" fill="hold" evtFilter="cancelBubble" nodeType="interactiveSeq">
                <p:stCondLst>
                  <p:cond evt="onClick" delay="0">
                    <p:tgtEl>
                      <p:spTgt spid="9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93"/>
                                        </p:tgtEl>
                                      </p:cBhvr>
                                    </p:animEffect>
                                    <p:set>
                                      <p:cBhvr>
                                        <p:cTn id="103"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04" restart="whenNotActive" fill="hold" evtFilter="cancelBubble" nodeType="interactiveSeq">
                <p:stCondLst>
                  <p:cond evt="onClick" delay="0">
                    <p:tgtEl>
                      <p:spTgt spid="11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14"/>
                                        </p:tgtEl>
                                      </p:cBhvr>
                                    </p:animEffect>
                                    <p:set>
                                      <p:cBhvr>
                                        <p:cTn id="109"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10" restart="whenNotActive" fill="hold" evtFilter="cancelBubble" nodeType="interactiveSeq">
                <p:stCondLst>
                  <p:cond evt="onClick" delay="0">
                    <p:tgtEl>
                      <p:spTgt spid="13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134"/>
                                        </p:tgtEl>
                                      </p:cBhvr>
                                    </p:animEffect>
                                    <p:set>
                                      <p:cBhvr>
                                        <p:cTn id="115"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16" restart="whenNotActive" fill="hold" evtFilter="cancelBubble" nodeType="interactiveSeq">
                <p:stCondLst>
                  <p:cond evt="onClick" delay="0">
                    <p:tgtEl>
                      <p:spTgt spid="84"/>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22" restart="whenNotActive" fill="hold" evtFilter="cancelBubble" nodeType="interactiveSeq">
                <p:stCondLst>
                  <p:cond evt="onClick" delay="0">
                    <p:tgtEl>
                      <p:spTgt spid="97"/>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97"/>
                                        </p:tgtEl>
                                      </p:cBhvr>
                                    </p:animEffect>
                                    <p:set>
                                      <p:cBhvr>
                                        <p:cTn id="127"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28" restart="whenNotActive" fill="hold" evtFilter="cancelBubble" nodeType="interactiveSeq">
                <p:stCondLst>
                  <p:cond evt="onClick" delay="0">
                    <p:tgtEl>
                      <p:spTgt spid="118"/>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18"/>
                                        </p:tgtEl>
                                      </p:cBhvr>
                                    </p:animEffect>
                                    <p:set>
                                      <p:cBhvr>
                                        <p:cTn id="133"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34" restart="whenNotActive" fill="hold" evtFilter="cancelBubble" nodeType="interactiveSeq">
                <p:stCondLst>
                  <p:cond evt="onClick" delay="0">
                    <p:tgtEl>
                      <p:spTgt spid="138"/>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38"/>
                                        </p:tgtEl>
                                      </p:cBhvr>
                                    </p:animEffect>
                                    <p:set>
                                      <p:cBhvr>
                                        <p:cTn id="139"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40" restart="whenNotActive" fill="hold" evtFilter="cancelBubble" nodeType="interactiveSeq">
                <p:stCondLst>
                  <p:cond evt="onClick" delay="0">
                    <p:tgtEl>
                      <p:spTgt spid="75"/>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75"/>
                                        </p:tgtEl>
                                      </p:cBhvr>
                                    </p:animEffect>
                                    <p:set>
                                      <p:cBhvr>
                                        <p:cTn id="14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6" restart="whenNotActive" fill="hold" evtFilter="cancelBubble" nodeType="interactiveSeq">
                <p:stCondLst>
                  <p:cond evt="onClick" delay="0">
                    <p:tgtEl>
                      <p:spTgt spid="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7"/>
                                        </p:tgtEl>
                                      </p:cBhvr>
                                    </p:animEffect>
                                    <p:set>
                                      <p:cBhvr>
                                        <p:cTn id="15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821491"/>
            <a:ext cx="9528900" cy="3785652"/>
          </a:xfrm>
          <a:prstGeom prst="rect">
            <a:avLst/>
          </a:prstGeom>
          <a:noFill/>
        </p:spPr>
        <p:txBody>
          <a:bodyPr wrap="square" rtlCol="0">
            <a:spAutoFit/>
          </a:bodyPr>
          <a:lstStyle/>
          <a:p>
            <a:pPr lvl="0" algn="ctr">
              <a:defRPr sz="1800">
                <a:solidFill>
                  <a:srgbClr val="000000"/>
                </a:solidFill>
              </a:defRPr>
            </a:pPr>
            <a:r>
              <a:rPr lang="en-US" sz="6000" dirty="0">
                <a:solidFill>
                  <a:srgbClr val="FFFFFF"/>
                </a:solidFill>
                <a:latin typeface="Brandon Grotesque Regular" panose="020B0503020203060202" pitchFamily="34" charset="77"/>
              </a:rPr>
              <a:t>True or False: The idea of “the college fraternity” originated in Europe before becoming popular in the United States.</a:t>
            </a: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1954039" y="1369491"/>
            <a:ext cx="8283921" cy="2308324"/>
          </a:xfrm>
          <a:prstGeom prst="rect">
            <a:avLst/>
          </a:prstGeom>
          <a:noFill/>
        </p:spPr>
        <p:txBody>
          <a:bodyPr wrap="square" rtlCol="0">
            <a:spAutoFit/>
          </a:bodyPr>
          <a:lstStyle/>
          <a:p>
            <a:pPr algn="ctr"/>
            <a:r>
              <a:rPr lang="de-AT" sz="72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FALSE</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60" y="5401442"/>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42" y="540087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293541" y="556915"/>
            <a:ext cx="9781691" cy="4708981"/>
          </a:xfrm>
          <a:prstGeom prst="rect">
            <a:avLst/>
          </a:prstGeom>
          <a:noFill/>
        </p:spPr>
        <p:txBody>
          <a:bodyPr wrap="square" rtlCol="0">
            <a:spAutoFit/>
          </a:bodyPr>
          <a:lstStyle/>
          <a:p>
            <a:pPr lvl="0" algn="ctr">
              <a:defRPr sz="1800">
                <a:solidFill>
                  <a:srgbClr val="000000"/>
                </a:solidFill>
              </a:defRPr>
            </a:pPr>
            <a:r>
              <a:rPr lang="en-US" sz="6000" dirty="0">
                <a:solidFill>
                  <a:srgbClr val="FFFFFF"/>
                </a:solidFill>
                <a:latin typeface="Brandon Grotesque Regular" panose="020B0503020203060202" pitchFamily="34" charset="77"/>
              </a:rPr>
              <a:t>Name the organization that regularly met in the Raleigh Tavern to escape the academic rigors of The College of William &amp; Mary. </a:t>
            </a: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EFB22F6-E1C2-4B1C-9ECE-4206BDD312D4}"/>
              </a:ext>
            </a:extLst>
          </p:cNvPr>
          <p:cNvSpPr txBox="1">
            <a:spLocks/>
          </p:cNvSpPr>
          <p:nvPr/>
        </p:nvSpPr>
        <p:spPr>
          <a:xfrm>
            <a:off x="365279" y="252774"/>
            <a:ext cx="11240156" cy="6605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GB" dirty="0">
                <a:solidFill>
                  <a:schemeClr val="bg1"/>
                </a:solidFill>
                <a:latin typeface="Brandon Grotesque Regular" panose="020B0503020203060202" pitchFamily="34" charset="77"/>
              </a:rPr>
              <a:t>Rules of Jeopardy!</a:t>
            </a:r>
          </a:p>
          <a:p>
            <a:pPr algn="l">
              <a:lnSpc>
                <a:spcPts val="3000"/>
              </a:lnSpc>
            </a:pPr>
            <a:r>
              <a:rPr lang="en-GB" sz="1800" dirty="0">
                <a:solidFill>
                  <a:schemeClr val="bg1"/>
                </a:solidFill>
                <a:latin typeface="Brandon Grotesque Regular" panose="020B0503020203060202" pitchFamily="34" charset="77"/>
              </a:rPr>
              <a:t>To start the game, click on the first Jeopardy! Slide and start the presentation by clicking on the menu Slide Show &gt; From Current Slide.</a:t>
            </a:r>
          </a:p>
          <a:p>
            <a:pPr algn="l">
              <a:lnSpc>
                <a:spcPts val="3000"/>
              </a:lnSpc>
            </a:pPr>
            <a:r>
              <a:rPr lang="en-GB" sz="1800" dirty="0">
                <a:solidFill>
                  <a:schemeClr val="bg1"/>
                </a:solidFill>
                <a:latin typeface="Brandon Grotesque Regular" panose="020B0503020203060202" pitchFamily="34" charset="77"/>
              </a:rPr>
              <a:t>Now the intro with music starts playing and you only must click one more time to run the begin animation. When the second money board appears, the first player can choose the category and money- value by clicking on the field. (With the increasing amount of money, the difficulty of the questions also increases!)</a:t>
            </a:r>
          </a:p>
          <a:p>
            <a:pPr algn="l">
              <a:lnSpc>
                <a:spcPts val="3000"/>
              </a:lnSpc>
            </a:pPr>
            <a:r>
              <a:rPr lang="en-GB" sz="1800" dirty="0">
                <a:solidFill>
                  <a:schemeClr val="bg1"/>
                </a:solidFill>
                <a:latin typeface="Brandon Grotesque Regular" panose="020B0503020203060202" pitchFamily="34" charset="77"/>
              </a:rPr>
              <a:t>As soon the question appears, the players have 30 seconds to think about it. (until music ends) When one person raises his arm (or shouts) he/ she can answer. Answers must be phrased as questions, unless it’s said differently.</a:t>
            </a:r>
          </a:p>
          <a:p>
            <a:pPr algn="l">
              <a:lnSpc>
                <a:spcPts val="3000"/>
              </a:lnSpc>
            </a:pPr>
            <a:r>
              <a:rPr lang="en-GB" sz="1800" dirty="0">
                <a:solidFill>
                  <a:schemeClr val="bg1"/>
                </a:solidFill>
                <a:latin typeface="Brandon Grotesque Regular" panose="020B0503020203060202" pitchFamily="34" charset="77"/>
              </a:rPr>
              <a:t>Right answer? Then the player gets the amount of money, the question is worth. Take a sheet and write down the value to the persons' name. If he guessed it wrong, the other players could try their luck. If time runs out, or no one got it, no one will get any points. The person with the highest amount of money, wins.</a:t>
            </a:r>
          </a:p>
          <a:p>
            <a:pPr algn="l">
              <a:lnSpc>
                <a:spcPts val="3000"/>
              </a:lnSpc>
            </a:pPr>
            <a:r>
              <a:rPr lang="en-GB" sz="1800" dirty="0">
                <a:solidFill>
                  <a:schemeClr val="bg1"/>
                </a:solidFill>
                <a:latin typeface="Brandon Grotesque Regular" panose="020B0503020203060202" pitchFamily="34" charset="77"/>
              </a:rPr>
              <a:t>Advanced version: guessing it wrong will subtract the amount of money from the players account; negative values are also accurate.</a:t>
            </a:r>
          </a:p>
        </p:txBody>
      </p:sp>
      <p:pic>
        <p:nvPicPr>
          <p:cNvPr id="2" name="Grafik 12" descr="Ein Bild, das Zeichnung enthält.&#10;&#10;Automatisch generierte Beschreibung">
            <a:extLst>
              <a:ext uri="{FF2B5EF4-FFF2-40B4-BE49-F238E27FC236}">
                <a16:creationId xmlns:a16="http://schemas.microsoft.com/office/drawing/2014/main" id="{852B8C36-9D3F-403B-8D6B-85D2C34488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extLst>
      <p:ext uri="{BB962C8B-B14F-4D97-AF65-F5344CB8AC3E}">
        <p14:creationId xmlns:p14="http://schemas.microsoft.com/office/powerpoint/2010/main" val="99400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1335032"/>
            <a:ext cx="8868154" cy="3139321"/>
          </a:xfrm>
          <a:prstGeom prst="rect">
            <a:avLst/>
          </a:prstGeom>
          <a:noFill/>
        </p:spPr>
        <p:txBody>
          <a:bodyPr wrap="square" rtlCol="0">
            <a:spAutoFit/>
          </a:bodyPr>
          <a:lstStyle/>
          <a:p>
            <a:pPr algn="ctr"/>
            <a:r>
              <a:rPr lang="de-AT" sz="66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IS THE </a:t>
            </a:r>
            <a:r>
              <a:rPr lang="en-US" sz="6600" dirty="0">
                <a:solidFill>
                  <a:srgbClr val="FFFFFF"/>
                </a:solidFill>
                <a:latin typeface="Brandon Grotesque Regular" panose="020B0503020203060202" pitchFamily="34" charset="77"/>
              </a:rPr>
              <a:t>THE FLAT HAT CLUB </a:t>
            </a:r>
            <a:r>
              <a:rPr lang="de-AT" sz="66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a:t>
            </a: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872070" y="467723"/>
            <a:ext cx="10447854" cy="4385816"/>
          </a:xfrm>
          <a:prstGeom prst="rect">
            <a:avLst/>
          </a:prstGeom>
          <a:noFill/>
        </p:spPr>
        <p:txBody>
          <a:bodyPr wrap="square" rtlCol="0">
            <a:spAutoFit/>
          </a:bodyPr>
          <a:lstStyle/>
          <a:p>
            <a:pPr lvl="0" algn="ctr">
              <a:spcAft>
                <a:spcPts val="600"/>
              </a:spcAft>
              <a:defRPr sz="1800">
                <a:solidFill>
                  <a:srgbClr val="000000"/>
                </a:solidFill>
              </a:defRPr>
            </a:pPr>
            <a:r>
              <a:rPr lang="en-US" sz="4400" dirty="0">
                <a:solidFill>
                  <a:srgbClr val="FFFFFF"/>
                </a:solidFill>
                <a:latin typeface="Brandon Grotesque Regular" panose="020B0503020203060202" pitchFamily="34" charset="77"/>
              </a:rPr>
              <a:t>Founded by John Heath in December 1776.</a:t>
            </a:r>
          </a:p>
          <a:p>
            <a:pPr lvl="0" algn="ctr">
              <a:spcAft>
                <a:spcPts val="600"/>
              </a:spcAft>
              <a:defRPr sz="1800">
                <a:solidFill>
                  <a:srgbClr val="000000"/>
                </a:solidFill>
              </a:defRPr>
            </a:pPr>
            <a:r>
              <a:rPr lang="en-US" sz="4400" dirty="0">
                <a:solidFill>
                  <a:srgbClr val="FFFFFF"/>
                </a:solidFill>
                <a:latin typeface="Brandon Grotesque Regular" panose="020B0503020203060202" pitchFamily="34" charset="77"/>
              </a:rPr>
              <a:t>I created many characteristics that mark the modern fraternity.</a:t>
            </a:r>
          </a:p>
          <a:p>
            <a:pPr lvl="0" algn="ctr">
              <a:spcAft>
                <a:spcPts val="600"/>
              </a:spcAft>
              <a:defRPr sz="1800">
                <a:solidFill>
                  <a:srgbClr val="000000"/>
                </a:solidFill>
              </a:defRPr>
            </a:pPr>
            <a:r>
              <a:rPr lang="en-US" sz="4400" dirty="0">
                <a:solidFill>
                  <a:srgbClr val="FFFFFF"/>
                </a:solidFill>
                <a:latin typeface="Brandon Grotesque Regular" panose="020B0503020203060202" pitchFamily="34" charset="77"/>
              </a:rPr>
              <a:t>My second chapter was opened at Yale University in 1780.</a:t>
            </a:r>
          </a:p>
          <a:p>
            <a:pPr lvl="0" algn="ctr">
              <a:spcAft>
                <a:spcPts val="600"/>
              </a:spcAft>
              <a:defRPr sz="1800">
                <a:solidFill>
                  <a:srgbClr val="000000"/>
                </a:solidFill>
              </a:defRPr>
            </a:pPr>
            <a:r>
              <a:rPr lang="en-US" sz="4400" dirty="0">
                <a:solidFill>
                  <a:srgbClr val="FFFFFF"/>
                </a:solidFill>
                <a:latin typeface="Brandon Grotesque Regular" panose="020B0503020203060202" pitchFamily="34" charset="77"/>
              </a:rPr>
              <a:t>I was forced to divulge my secrets in the 1830s.</a:t>
            </a: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9" y="1369491"/>
            <a:ext cx="8283921" cy="3416320"/>
          </a:xfrm>
          <a:prstGeom prst="rect">
            <a:avLst/>
          </a:prstGeom>
          <a:noFill/>
        </p:spPr>
        <p:txBody>
          <a:bodyPr wrap="square" rtlCol="0">
            <a:spAutoFit/>
          </a:bodyPr>
          <a:lstStyle/>
          <a:p>
            <a:pPr algn="ctr"/>
            <a:r>
              <a:rPr lang="de-AT" sz="72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IS </a:t>
            </a:r>
            <a:r>
              <a:rPr lang="en-US" sz="7200" dirty="0">
                <a:solidFill>
                  <a:srgbClr val="FFFFFF"/>
                </a:solidFill>
                <a:latin typeface="Brandon Grotesque Regular" panose="020B0503020203060202" pitchFamily="34" charset="77"/>
              </a:rPr>
              <a:t>PHI BETA KAPPA</a:t>
            </a: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1343213"/>
            <a:ext cx="9528900" cy="3416320"/>
          </a:xfrm>
          <a:prstGeom prst="rect">
            <a:avLst/>
          </a:prstGeom>
          <a:noFill/>
        </p:spPr>
        <p:txBody>
          <a:bodyPr wrap="square" rtlCol="0">
            <a:spAutoFit/>
          </a:bodyPr>
          <a:lstStyle/>
          <a:p>
            <a:pPr algn="ctr"/>
            <a:r>
              <a:rPr lang="en-US" sz="7200" dirty="0">
                <a:solidFill>
                  <a:srgbClr val="FFFFFF"/>
                </a:solidFill>
                <a:latin typeface="Brandon Grotesque Regular" panose="020B0503020203060202" pitchFamily="34" charset="77"/>
              </a:rPr>
              <a:t>Three fraternities that formed “The Union Triad.”</a:t>
            </a:r>
            <a:endParaRPr lang="en-GB" sz="28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286533" y="999702"/>
            <a:ext cx="9618929" cy="3785652"/>
          </a:xfrm>
          <a:prstGeom prst="rect">
            <a:avLst/>
          </a:prstGeom>
          <a:noFill/>
        </p:spPr>
        <p:txBody>
          <a:bodyPr wrap="square" rtlCol="0">
            <a:spAutoFit/>
          </a:bodyPr>
          <a:lstStyle/>
          <a:p>
            <a:pPr algn="ctr"/>
            <a:r>
              <a:rPr lang="de-AT" sz="60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ARE </a:t>
            </a:r>
            <a:r>
              <a:rPr lang="en-US" sz="6000" dirty="0">
                <a:solidFill>
                  <a:srgbClr val="FFFFFF"/>
                </a:solidFill>
                <a:latin typeface="Brandon Grotesque Regular" panose="020B0503020203060202" pitchFamily="34" charset="77"/>
              </a:rPr>
              <a:t>KAPPA ALPHA SOCIETY, SIGMA PHI, AND DELTA PHI</a:t>
            </a:r>
            <a:r>
              <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891269"/>
            <a:ext cx="9528900" cy="3416320"/>
          </a:xfrm>
          <a:prstGeom prst="rect">
            <a:avLst/>
          </a:prstGeom>
          <a:noFill/>
        </p:spPr>
        <p:txBody>
          <a:bodyPr wrap="square" rtlCol="0">
            <a:spAutoFit/>
          </a:bodyPr>
          <a:lstStyle/>
          <a:p>
            <a:pPr lvl="0" algn="ctr">
              <a:defRPr sz="1800">
                <a:solidFill>
                  <a:srgbClr val="000000"/>
                </a:solidFill>
              </a:defRPr>
            </a:pPr>
            <a:r>
              <a:rPr lang="en-US" sz="7200" dirty="0">
                <a:solidFill>
                  <a:srgbClr val="FFFFFF"/>
                </a:solidFill>
                <a:latin typeface="Brandon Grotesque Regular" panose="020B0503020203060202" pitchFamily="34" charset="77"/>
              </a:rPr>
              <a:t>Three fraternities that formed “The Miami Triad.”</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4" y="647559"/>
            <a:ext cx="10648387" cy="4524315"/>
          </a:xfrm>
          <a:prstGeom prst="rect">
            <a:avLst/>
          </a:prstGeom>
          <a:noFill/>
        </p:spPr>
        <p:txBody>
          <a:bodyPr wrap="square" rtlCol="0">
            <a:spAutoFit/>
          </a:bodyPr>
          <a:lstStyle/>
          <a:p>
            <a:pPr algn="ctr"/>
            <a:r>
              <a:rPr lang="de-AT" sz="72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ARE </a:t>
            </a:r>
            <a:r>
              <a:rPr lang="en-US" sz="7200" dirty="0">
                <a:solidFill>
                  <a:srgbClr val="FFFFFF"/>
                </a:solidFill>
                <a:latin typeface="Brandon Grotesque Regular" panose="020B0503020203060202" pitchFamily="34" charset="77"/>
              </a:rPr>
              <a:t>BETA THETA PI, PHI DELTA THETA, AND SIGMA CHI?</a:t>
            </a:r>
            <a:endPar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7" name="Picture 6" descr="A person wearing a suit and tie&#10;&#10;Description automatically generated">
            <a:extLst>
              <a:ext uri="{FF2B5EF4-FFF2-40B4-BE49-F238E27FC236}">
                <a16:creationId xmlns:a16="http://schemas.microsoft.com/office/drawing/2014/main" id="{447F270F-BB96-C643-AF7E-7A31EFDA9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2969" y="1427016"/>
            <a:ext cx="2289680" cy="2954426"/>
          </a:xfrm>
          <a:prstGeom prst="rect">
            <a:avLst/>
          </a:prstGeom>
        </p:spPr>
      </p:pic>
      <p:pic>
        <p:nvPicPr>
          <p:cNvPr id="9" name="Picture 8" descr="A person wearing a suit and tie looking at the camera&#10;&#10;Description automatically generated">
            <a:extLst>
              <a:ext uri="{FF2B5EF4-FFF2-40B4-BE49-F238E27FC236}">
                <a16:creationId xmlns:a16="http://schemas.microsoft.com/office/drawing/2014/main" id="{B6FFC384-4F80-654D-B787-20B975777F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6771" y="1427016"/>
            <a:ext cx="2308921" cy="2954426"/>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724F7E35-8FF9-F141-BCF1-6BB6D8972C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580" y="1427016"/>
            <a:ext cx="2309445" cy="2954426"/>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562286" y="1178373"/>
            <a:ext cx="11067423" cy="3416320"/>
          </a:xfrm>
          <a:prstGeom prst="rect">
            <a:avLst/>
          </a:prstGeom>
          <a:noFill/>
        </p:spPr>
        <p:txBody>
          <a:bodyPr wrap="square" rtlCol="0">
            <a:spAutoFit/>
          </a:bodyPr>
          <a:lstStyle/>
          <a:p>
            <a:pPr algn="ctr"/>
            <a:r>
              <a:rPr lang="de-AT" sz="54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5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WHIO IS SIMON FOGARTY, JR., ANDREW ALEXANDER GROEG, JR., &amp; LAWRENCE HARRY MIXON?</a:t>
            </a: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60" y="507380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42" y="507323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1331547" y="1036671"/>
            <a:ext cx="9528900" cy="4154984"/>
          </a:xfrm>
          <a:prstGeom prst="rect">
            <a:avLst/>
          </a:prstGeom>
          <a:noFill/>
        </p:spPr>
        <p:txBody>
          <a:bodyPr wrap="square" rtlCol="0">
            <a:spAutoFit/>
          </a:bodyPr>
          <a:lstStyle/>
          <a:p>
            <a:pPr algn="ctr"/>
            <a:r>
              <a:rPr lang="en-US" sz="4400" dirty="0">
                <a:solidFill>
                  <a:srgbClr val="FFFFFF"/>
                </a:solidFill>
                <a:latin typeface="Brandon Grotesque Regular" panose="020B0503020203060202" pitchFamily="34" charset="77"/>
              </a:rPr>
              <a:t>OPPOSE THE FRATERNITY SLATE, ELECT FOUNDERS KROEG, FOGARTY, AND MIXSON AS OFFICERS IN THE CRESTOMATHIC LITERARY SOCIETY</a:t>
            </a:r>
          </a:p>
          <a:p>
            <a:pPr algn="ctr"/>
            <a:endParaRPr lang="en-GB"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601323" y="2040673"/>
            <a:ext cx="10989352" cy="2585323"/>
          </a:xfrm>
          <a:prstGeom prst="rect">
            <a:avLst/>
          </a:prstGeom>
          <a:noFill/>
        </p:spPr>
        <p:txBody>
          <a:bodyPr wrap="square" rtlCol="0">
            <a:spAutoFit/>
          </a:bodyPr>
          <a:lstStyle/>
          <a:p>
            <a:pPr algn="ctr"/>
            <a:r>
              <a:rPr lang="de-AT" sz="54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lvl="0" algn="ctr">
              <a:defRPr sz="1800">
                <a:solidFill>
                  <a:srgbClr val="000000"/>
                </a:solidFill>
              </a:defRPr>
            </a:pPr>
            <a:r>
              <a:rPr lang="en-US" sz="5400" dirty="0">
                <a:solidFill>
                  <a:srgbClr val="FFFFFF"/>
                </a:solidFill>
                <a:latin typeface="Brandon Grotesque Regular" panose="020B0503020203060202" pitchFamily="34" charset="77"/>
              </a:rPr>
              <a:t>WHAT WAS THE PURPOSE OF NU PHI?</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837298" y="712423"/>
            <a:ext cx="10517397" cy="4247317"/>
          </a:xfrm>
          <a:prstGeom prst="rect">
            <a:avLst/>
          </a:prstGeom>
          <a:noFill/>
        </p:spPr>
        <p:txBody>
          <a:bodyPr wrap="square" rtlCol="0">
            <a:spAutoFit/>
          </a:bodyPr>
          <a:lstStyle/>
          <a:p>
            <a:pPr lvl="0" algn="ctr">
              <a:defRPr sz="1800">
                <a:solidFill>
                  <a:srgbClr val="000000"/>
                </a:solidFill>
              </a:defRPr>
            </a:pPr>
            <a:r>
              <a:rPr lang="en-US" sz="5400" dirty="0">
                <a:solidFill>
                  <a:srgbClr val="FFFFFF"/>
                </a:solidFill>
                <a:latin typeface="Brandon Grotesque Regular" panose="020B0503020203060202" pitchFamily="34" charset="77"/>
              </a:rPr>
              <a:t>TRUE OR FALSE: PI KAPPA PHI WAS FOUNDED AT 90 BROAD STREET, THE FAMILY HOME OF FOUNDER MIXSON, ON DECEMBER 10, 1904.</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30948" y="796303"/>
            <a:ext cx="12453891" cy="3847207"/>
          </a:xfrm>
          <a:prstGeom prst="rect">
            <a:avLst/>
          </a:prstGeom>
          <a:noFill/>
        </p:spPr>
        <p:txBody>
          <a:bodyPr wrap="square" rtlCol="0">
            <a:spAutoFit/>
          </a:bodyPr>
          <a:lstStyle/>
          <a:p>
            <a:pPr algn="ctr"/>
            <a:r>
              <a:rPr lang="de-AT" sz="60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28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endParaRPr lang="de-AT" sz="24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a:p>
            <a:pPr algn="ctr"/>
            <a:r>
              <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FALSE </a:t>
            </a:r>
          </a:p>
          <a:p>
            <a:pPr algn="ctr"/>
            <a:r>
              <a:rPr lang="de-AT"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90 </a:t>
            </a:r>
            <a:r>
              <a:rPr lang="de-AT" sz="4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Broad</a:t>
            </a:r>
            <a:r>
              <a:rPr lang="de-AT"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Street was </a:t>
            </a:r>
            <a:r>
              <a:rPr lang="de-AT" sz="4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the</a:t>
            </a:r>
            <a:r>
              <a:rPr lang="de-AT"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r>
              <a:rPr lang="de-AT" sz="4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family</a:t>
            </a:r>
            <a:r>
              <a:rPr lang="de-AT"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r>
              <a:rPr lang="de-AT" sz="4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home</a:t>
            </a:r>
            <a:r>
              <a:rPr lang="de-AT"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r>
              <a:rPr lang="de-AT" sz="4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of</a:t>
            </a:r>
            <a:r>
              <a:rPr lang="de-AT"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r>
              <a:rPr lang="de-AT" sz="44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founder</a:t>
            </a:r>
            <a:r>
              <a:rPr lang="de-AT"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Fogarty</a:t>
            </a: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218088" y="701880"/>
            <a:ext cx="11755818" cy="5632311"/>
          </a:xfrm>
          <a:prstGeom prst="rect">
            <a:avLst/>
          </a:prstGeom>
          <a:noFill/>
        </p:spPr>
        <p:txBody>
          <a:bodyPr wrap="square" rtlCol="0">
            <a:spAutoFit/>
          </a:bodyPr>
          <a:lstStyle/>
          <a:p>
            <a:pPr algn="ctr"/>
            <a:r>
              <a:rPr lang="en-US" sz="6000" dirty="0">
                <a:solidFill>
                  <a:srgbClr val="FFFFFF"/>
                </a:solidFill>
                <a:latin typeface="Brandon Grotesque Regular" panose="020B0503020203060202" pitchFamily="34" charset="77"/>
              </a:rPr>
              <a:t>Pi Kappa Phi was founded by seven men. Andrew Alexander </a:t>
            </a:r>
            <a:r>
              <a:rPr lang="en-US" sz="6000" dirty="0" err="1">
                <a:solidFill>
                  <a:srgbClr val="FFFFFF"/>
                </a:solidFill>
                <a:latin typeface="Brandon Grotesque Regular" panose="020B0503020203060202" pitchFamily="34" charset="77"/>
              </a:rPr>
              <a:t>Kroeg</a:t>
            </a:r>
            <a:r>
              <a:rPr lang="en-US" sz="6000" dirty="0">
                <a:solidFill>
                  <a:srgbClr val="FFFFFF"/>
                </a:solidFill>
                <a:latin typeface="Brandon Grotesque Regular" panose="020B0503020203060202" pitchFamily="34" charset="77"/>
              </a:rPr>
              <a:t> Jr., Lawrence Harry </a:t>
            </a:r>
            <a:r>
              <a:rPr lang="en-US" sz="6000" dirty="0" err="1">
                <a:solidFill>
                  <a:srgbClr val="FFFFFF"/>
                </a:solidFill>
                <a:latin typeface="Brandon Grotesque Regular" panose="020B0503020203060202" pitchFamily="34" charset="77"/>
              </a:rPr>
              <a:t>Mixson</a:t>
            </a:r>
            <a:r>
              <a:rPr lang="en-US" sz="6000" dirty="0">
                <a:solidFill>
                  <a:srgbClr val="FFFFFF"/>
                </a:solidFill>
                <a:latin typeface="Brandon Grotesque Regular" panose="020B0503020203060202" pitchFamily="34" charset="77"/>
              </a:rPr>
              <a:t>, and Simon Fogarty Jr. were three. What were the names of the others?</a:t>
            </a:r>
          </a:p>
          <a:p>
            <a:pPr algn="ctr"/>
            <a:endPar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5123507" y="4909708"/>
            <a:ext cx="1944985" cy="895366"/>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798423" y="531601"/>
            <a:ext cx="10595151" cy="4910194"/>
          </a:xfrm>
          <a:prstGeom prst="rect">
            <a:avLst/>
          </a:prstGeom>
        </p:spPr>
        <p:txBody>
          <a:bodyPr vert="horz" lIns="91440" tIns="45720" rIns="91440" bIns="45720" rtlCol="0" anchor="ctr">
            <a:normAutofit/>
          </a:bodyPr>
          <a:lstStyle/>
          <a:p>
            <a:pPr algn="ctr">
              <a:lnSpc>
                <a:spcPct val="90000"/>
              </a:lnSpc>
              <a:spcAft>
                <a:spcPts val="600"/>
              </a:spcAft>
            </a:pPr>
            <a:r>
              <a:rPr lang="en-US" sz="54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lnSpc>
                <a:spcPct val="90000"/>
              </a:lnSpc>
              <a:spcAft>
                <a:spcPts val="600"/>
              </a:spcAft>
            </a:pPr>
            <a:r>
              <a:rPr lang="en-US" sz="5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IS </a:t>
            </a:r>
            <a:r>
              <a:rPr lang="en-US" sz="5400" dirty="0">
                <a:solidFill>
                  <a:srgbClr val="FFFFFF"/>
                </a:solidFill>
                <a:latin typeface="Brandon Grotesque Regular" panose="020B0503020203060202" pitchFamily="34" charset="77"/>
              </a:rPr>
              <a:t>THEODORE BARNWELL KELLY, A. PELZER WAGENER, THOMAS F. MOSIMANN, &amp; JAMES FOGARTY?</a:t>
            </a:r>
            <a:endParaRPr lang="en-US" sz="5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a:p>
            <a:pPr indent="-228600" algn="ctr">
              <a:lnSpc>
                <a:spcPct val="90000"/>
              </a:lnSpc>
              <a:spcAft>
                <a:spcPts val="600"/>
              </a:spcAft>
              <a:buFont typeface="Arial" panose="020B0604020202020204" pitchFamily="34" charset="0"/>
              <a:buChar char="•"/>
            </a:pPr>
            <a:endParaRPr lang="en-US" sz="1400" dirty="0">
              <a:effectLst>
                <a:outerShdw blurRad="38100" dist="38100" dir="2700000" algn="tl">
                  <a:srgbClr val="000000">
                    <a:alpha val="43137"/>
                  </a:srgbClr>
                </a:outerShdw>
              </a:effectLst>
              <a:latin typeface="Brandon Grotesque Regular" panose="020B0503020203060202" pitchFamily="34" charset="77"/>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97605" y="1174604"/>
            <a:ext cx="11196784" cy="3416320"/>
          </a:xfrm>
          <a:prstGeom prst="rect">
            <a:avLst/>
          </a:prstGeom>
          <a:noFill/>
        </p:spPr>
        <p:txBody>
          <a:bodyPr wrap="square" rtlCol="0">
            <a:spAutoFit/>
          </a:bodyPr>
          <a:lstStyle/>
          <a:p>
            <a:pPr algn="ctr"/>
            <a:r>
              <a:rPr lang="en-US" sz="7200" dirty="0">
                <a:solidFill>
                  <a:srgbClr val="FFFFFF"/>
                </a:solidFill>
                <a:latin typeface="Brandon Grotesque Regular" panose="020B0503020203060202" pitchFamily="34" charset="77"/>
              </a:rPr>
              <a:t>How many students were enrolled at the College of Charleston in 1904?</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261891" y="1744157"/>
            <a:ext cx="12453891" cy="2308324"/>
          </a:xfrm>
          <a:prstGeom prst="rect">
            <a:avLst/>
          </a:prstGeom>
          <a:noFill/>
        </p:spPr>
        <p:txBody>
          <a:bodyPr wrap="square" rtlCol="0">
            <a:spAutoFit/>
          </a:bodyPr>
          <a:lstStyle/>
          <a:p>
            <a:pPr algn="ctr"/>
            <a:r>
              <a:rPr lang="de-AT" sz="72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 </a:t>
            </a:r>
          </a:p>
          <a:p>
            <a:pPr algn="ctr"/>
            <a:r>
              <a:rPr lang="de-AT" sz="72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72 </a:t>
            </a:r>
            <a:r>
              <a:rPr lang="de-AT" sz="7200" dirty="0" err="1">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students</a:t>
            </a: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8" name="Textfeld 3">
            <a:hlinkClick r:id="rId6" action="ppaction://hlinksldjump"/>
            <a:extLst>
              <a:ext uri="{FF2B5EF4-FFF2-40B4-BE49-F238E27FC236}">
                <a16:creationId xmlns:a16="http://schemas.microsoft.com/office/drawing/2014/main" id="{0EF18E0E-7D93-2448-B9B8-13BDAE5A09F1}"/>
              </a:ext>
            </a:extLst>
          </p:cNvPr>
          <p:cNvSpPr txBox="1"/>
          <p:nvPr/>
        </p:nvSpPr>
        <p:spPr>
          <a:xfrm>
            <a:off x="436790" y="1077143"/>
            <a:ext cx="11427854" cy="4154984"/>
          </a:xfrm>
          <a:prstGeom prst="rect">
            <a:avLst/>
          </a:prstGeom>
          <a:noFill/>
        </p:spPr>
        <p:txBody>
          <a:bodyPr wrap="square" rtlCol="0">
            <a:spAutoFit/>
          </a:bodyPr>
          <a:lstStyle/>
          <a:p>
            <a:pPr algn="ctr"/>
            <a:r>
              <a:rPr lang="en-US" sz="6600" dirty="0">
                <a:solidFill>
                  <a:srgbClr val="FFFFFF"/>
                </a:solidFill>
                <a:latin typeface="Brandon Grotesque Regular" panose="020B0503020203060202" pitchFamily="34" charset="77"/>
              </a:rPr>
              <a:t>WHICH THREE FOUNDERS ARE ATTRIBUTED WITH AUTHORING PI KAPPA PHI’S RITUAL OF INITIATION?</a:t>
            </a:r>
          </a:p>
        </p:txBody>
      </p:sp>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130948" y="796303"/>
            <a:ext cx="12453891" cy="4708981"/>
          </a:xfrm>
          <a:prstGeom prst="rect">
            <a:avLst/>
          </a:prstGeom>
          <a:noFill/>
        </p:spPr>
        <p:txBody>
          <a:bodyPr wrap="square" rtlCol="0">
            <a:spAutoFit/>
          </a:bodyPr>
          <a:lstStyle/>
          <a:p>
            <a:pPr algn="ctr"/>
            <a:r>
              <a:rPr lang="de-AT" sz="60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IS </a:t>
            </a:r>
            <a:r>
              <a:rPr lang="en-US" sz="6000" dirty="0">
                <a:solidFill>
                  <a:srgbClr val="FFFFFF"/>
                </a:solidFill>
                <a:latin typeface="Brandon Grotesque Regular" panose="020B0503020203060202" pitchFamily="34" charset="77"/>
              </a:rPr>
              <a:t>A. PELZER WAGENER, LAWRENCE HARRY MIXSON, AND SIMON FOGARTY JR.?</a:t>
            </a:r>
            <a:endPar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a:p>
            <a:pPr algn="ctr"/>
            <a:endPar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670947" y="1147967"/>
            <a:ext cx="11196784" cy="3477875"/>
          </a:xfrm>
          <a:prstGeom prst="rect">
            <a:avLst/>
          </a:prstGeom>
          <a:noFill/>
        </p:spPr>
        <p:txBody>
          <a:bodyPr wrap="square" rtlCol="0">
            <a:spAutoFit/>
          </a:bodyPr>
          <a:lstStyle/>
          <a:p>
            <a:pPr lvl="0" algn="ctr">
              <a:defRPr sz="1800">
                <a:solidFill>
                  <a:srgbClr val="000000"/>
                </a:solidFill>
              </a:defRPr>
            </a:pPr>
            <a:r>
              <a:rPr lang="en-US" sz="4400" dirty="0">
                <a:solidFill>
                  <a:srgbClr val="FFFFFF"/>
                </a:solidFill>
                <a:latin typeface="Brandon Grotesque Regular" panose="020B0503020203060202" pitchFamily="34" charset="77"/>
              </a:rPr>
              <a:t>PI KAPPA PHI WAS TRULY ESTABLISHED AS A NATIONAL FRATERNITY WHEN FOUNDER THEODORE BARNWELL KELLY CHARTERED THE GAMMA CHAPTER AT THIS UNIVERSITY ON THE WEST COAST.</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30947" y="1736229"/>
            <a:ext cx="12453891" cy="3200876"/>
          </a:xfrm>
          <a:prstGeom prst="rect">
            <a:avLst/>
          </a:prstGeom>
          <a:noFill/>
        </p:spPr>
        <p:txBody>
          <a:bodyPr wrap="square" rtlCol="0">
            <a:spAutoFit/>
          </a:bodyPr>
          <a:lstStyle/>
          <a:p>
            <a:pPr algn="ctr"/>
            <a:r>
              <a:rPr lang="de-AT" sz="66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WHERE IS </a:t>
            </a:r>
            <a:r>
              <a:rPr lang="en-US" sz="6600" dirty="0">
                <a:solidFill>
                  <a:srgbClr val="FFFFFF"/>
                </a:solidFill>
                <a:latin typeface="Brandon Grotesque Regular" panose="020B0503020203060202" pitchFamily="34" charset="77"/>
              </a:rPr>
              <a:t>UC – BERKELEY?</a:t>
            </a:r>
            <a:endParaRPr lang="de-AT" sz="66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a:p>
            <a:pPr algn="ctr"/>
            <a:endParaRPr lang="de-AT" sz="66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858035"/>
            <a:ext cx="11196784" cy="3785652"/>
          </a:xfrm>
          <a:prstGeom prst="rect">
            <a:avLst/>
          </a:prstGeom>
          <a:noFill/>
        </p:spPr>
        <p:txBody>
          <a:bodyPr wrap="square" rtlCol="0">
            <a:spAutoFit/>
          </a:bodyPr>
          <a:lstStyle/>
          <a:p>
            <a:pPr lvl="0" algn="ctr">
              <a:defRPr sz="1800">
                <a:solidFill>
                  <a:srgbClr val="000000"/>
                </a:solidFill>
              </a:defRPr>
            </a:pPr>
            <a:r>
              <a:rPr lang="en-US" sz="4800" dirty="0">
                <a:solidFill>
                  <a:srgbClr val="FFFFFF"/>
                </a:solidFill>
                <a:latin typeface="Brandon Grotesque Regular" panose="020B0503020203060202" pitchFamily="34" charset="77"/>
              </a:rPr>
              <a:t>DURING EACH MILESTONE ANNIVERSARY, PI KAPPA PHI GAVE GIFTS TO THE COLLEGE OF CHARLESTON. NAME EACH GIFT IN THE ORDER IN WHICH IT WAS GIVEN.</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0" y="817804"/>
            <a:ext cx="12453891" cy="3785652"/>
          </a:xfrm>
          <a:prstGeom prst="rect">
            <a:avLst/>
          </a:prstGeom>
          <a:noFill/>
        </p:spPr>
        <p:txBody>
          <a:bodyPr wrap="square" rtlCol="0">
            <a:spAutoFit/>
          </a:bodyPr>
          <a:lstStyle/>
          <a:p>
            <a:pPr algn="ctr"/>
            <a:r>
              <a:rPr lang="de-AT" sz="60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WHAT IS </a:t>
            </a:r>
            <a:r>
              <a:rPr lang="en-US" sz="6000" dirty="0">
                <a:solidFill>
                  <a:srgbClr val="FFFFFF"/>
                </a:solidFill>
                <a:latin typeface="Brandon Grotesque Regular" panose="020B0503020203060202" pitchFamily="34" charset="77"/>
              </a:rPr>
              <a:t>GATE (25), CLOCK (50), ROSE GARDEN (75), &amp; BELLTOWER (CENTENNIAL)</a:t>
            </a:r>
            <a:r>
              <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a:t>
            </a: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930815" y="386388"/>
            <a:ext cx="10330369" cy="4755148"/>
          </a:xfrm>
          <a:prstGeom prst="rect">
            <a:avLst/>
          </a:prstGeom>
          <a:noFill/>
        </p:spPr>
        <p:txBody>
          <a:bodyPr wrap="square" rtlCol="0">
            <a:spAutoFit/>
          </a:bodyPr>
          <a:lstStyle/>
          <a:p>
            <a:pPr lvl="0" algn="ctr">
              <a:spcAft>
                <a:spcPts val="600"/>
              </a:spcAft>
              <a:defRPr sz="1800">
                <a:solidFill>
                  <a:srgbClr val="000000"/>
                </a:solidFill>
              </a:defRPr>
            </a:pPr>
            <a:r>
              <a:rPr lang="en-US" sz="3200" dirty="0">
                <a:solidFill>
                  <a:srgbClr val="FFFFFF"/>
                </a:solidFill>
                <a:latin typeface="Brandon Grotesque Regular" panose="020B0503020203060202" pitchFamily="34" charset="77"/>
              </a:rPr>
              <a:t>INITIATED INTO THE XI CHAPTER AT ROANOKE COLLEGE.</a:t>
            </a:r>
          </a:p>
          <a:p>
            <a:pPr lvl="0" algn="ctr">
              <a:spcAft>
                <a:spcPts val="600"/>
              </a:spcAft>
              <a:defRPr sz="1800">
                <a:solidFill>
                  <a:srgbClr val="000000"/>
                </a:solidFill>
              </a:defRPr>
            </a:pPr>
            <a:r>
              <a:rPr lang="en-US" sz="3200" dirty="0">
                <a:solidFill>
                  <a:srgbClr val="FFFFFF"/>
                </a:solidFill>
                <a:latin typeface="Brandon Grotesque Regular" panose="020B0503020203060202" pitchFamily="34" charset="77"/>
              </a:rPr>
              <a:t>HIRED AS PI KAPPA PHI’S EXECUTIVE SECRETARY IN 1959.</a:t>
            </a:r>
          </a:p>
          <a:p>
            <a:pPr lvl="0" algn="ctr">
              <a:spcAft>
                <a:spcPts val="600"/>
              </a:spcAft>
              <a:defRPr sz="1800">
                <a:solidFill>
                  <a:srgbClr val="000000"/>
                </a:solidFill>
              </a:defRPr>
            </a:pPr>
            <a:r>
              <a:rPr lang="en-US" sz="3200" dirty="0">
                <a:solidFill>
                  <a:srgbClr val="FFFFFF"/>
                </a:solidFill>
                <a:latin typeface="Brandon Grotesque Regular" panose="020B0503020203060202" pitchFamily="34" charset="77"/>
              </a:rPr>
              <a:t>AT THE TIME OF MY RETIREMENT, 78 PERCENT OF ALL OF THE FRATERNITY’S MEMBERS WERE INITIATED WHILE I SERVED AS EXECUTIVE DIRECTOR.</a:t>
            </a:r>
          </a:p>
          <a:p>
            <a:pPr lvl="0" algn="ctr">
              <a:spcAft>
                <a:spcPts val="600"/>
              </a:spcAft>
              <a:defRPr sz="1800">
                <a:solidFill>
                  <a:srgbClr val="000000"/>
                </a:solidFill>
              </a:defRPr>
            </a:pPr>
            <a:r>
              <a:rPr lang="en-US" sz="3200" dirty="0">
                <a:solidFill>
                  <a:srgbClr val="FFFFFF"/>
                </a:solidFill>
                <a:latin typeface="Brandon Grotesque Regular" panose="020B0503020203060202" pitchFamily="34" charset="77"/>
              </a:rPr>
              <a:t>I WAS NAMED HONORARY FOURTH FOUNDER BY THE 44TH SUPREME CHAPTER.</a:t>
            </a:r>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0" y="1440398"/>
            <a:ext cx="12453891" cy="3493264"/>
          </a:xfrm>
          <a:prstGeom prst="rect">
            <a:avLst/>
          </a:prstGeom>
          <a:noFill/>
        </p:spPr>
        <p:txBody>
          <a:bodyPr wrap="square" rtlCol="0">
            <a:spAutoFit/>
          </a:bodyPr>
          <a:lstStyle/>
          <a:p>
            <a:pPr algn="ctr"/>
            <a:r>
              <a:rPr lang="de-AT" sz="54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lvl="0" algn="ctr">
              <a:spcAft>
                <a:spcPts val="600"/>
              </a:spcAft>
              <a:defRPr sz="1800">
                <a:solidFill>
                  <a:srgbClr val="000000"/>
                </a:solidFill>
              </a:defRPr>
            </a:pPr>
            <a:r>
              <a:rPr lang="de-AT" sz="5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IS </a:t>
            </a:r>
            <a:r>
              <a:rPr lang="en-US" sz="5400" dirty="0">
                <a:solidFill>
                  <a:srgbClr val="FFFFFF"/>
                </a:solidFill>
                <a:latin typeface="Brandon Grotesque Regular" panose="020B0503020203060202" pitchFamily="34" charset="77"/>
              </a:rPr>
              <a:t>EXECUTIVE DIRECTOR EMERITUS</a:t>
            </a:r>
          </a:p>
          <a:p>
            <a:pPr lvl="0" algn="ctr">
              <a:spcAft>
                <a:spcPts val="600"/>
              </a:spcAft>
              <a:defRPr sz="1800">
                <a:solidFill>
                  <a:srgbClr val="000000"/>
                </a:solidFill>
              </a:defRPr>
            </a:pPr>
            <a:r>
              <a:rPr lang="en-US" sz="5400" dirty="0">
                <a:solidFill>
                  <a:srgbClr val="FFFFFF"/>
                </a:solidFill>
                <a:latin typeface="Brandon Grotesque Regular" panose="020B0503020203060202" pitchFamily="34" charset="77"/>
              </a:rPr>
              <a:t>DURWARD W. OWEN?</a:t>
            </a:r>
            <a:endParaRPr lang="de-AT" sz="5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714100"/>
            <a:ext cx="11196784" cy="4247317"/>
          </a:xfrm>
          <a:prstGeom prst="rect">
            <a:avLst/>
          </a:prstGeom>
          <a:noFill/>
        </p:spPr>
        <p:txBody>
          <a:bodyPr wrap="square" rtlCol="0">
            <a:spAutoFit/>
          </a:bodyPr>
          <a:lstStyle/>
          <a:p>
            <a:pPr algn="ctr"/>
            <a:r>
              <a:rPr lang="en-US" sz="5400" dirty="0">
                <a:solidFill>
                  <a:srgbClr val="FFFFFF"/>
                </a:solidFill>
                <a:latin typeface="Brandon Grotesque Regular" panose="020B0503020203060202" pitchFamily="34" charset="77"/>
              </a:rPr>
              <a:t>This organization, founded in partnership with artist and architect Thomas Sayre, is the only philanthropy founded and sustained by a fraternity or sorority.</a:t>
            </a:r>
          </a:p>
          <a:p>
            <a:pPr algn="ctr"/>
            <a:endParaRPr lang="en-GB" sz="5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30946" y="825048"/>
            <a:ext cx="12453891" cy="4154984"/>
          </a:xfrm>
          <a:prstGeom prst="rect">
            <a:avLst/>
          </a:prstGeom>
          <a:noFill/>
        </p:spPr>
        <p:txBody>
          <a:bodyPr wrap="square" rtlCol="0">
            <a:spAutoFit/>
          </a:bodyPr>
          <a:lstStyle/>
          <a:p>
            <a:pPr algn="ctr"/>
            <a:r>
              <a:rPr lang="de-AT" sz="72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48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p>
          <a:p>
            <a:pPr algn="ctr"/>
            <a:r>
              <a:rPr lang="de-AT" sz="7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WHAT IS </a:t>
            </a:r>
            <a:r>
              <a:rPr lang="en-US" sz="7200" dirty="0">
                <a:solidFill>
                  <a:srgbClr val="FFFFFF"/>
                </a:solidFill>
                <a:latin typeface="Brandon Grotesque Regular" panose="020B0503020203060202" pitchFamily="34" charset="77"/>
              </a:rPr>
              <a:t>THE ABILITY EXPERIENCE?</a:t>
            </a:r>
            <a:endParaRPr lang="de-AT" sz="7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1331547" y="603989"/>
            <a:ext cx="9528900" cy="4985980"/>
          </a:xfrm>
          <a:prstGeom prst="rect">
            <a:avLst/>
          </a:prstGeom>
          <a:noFill/>
        </p:spPr>
        <p:txBody>
          <a:bodyPr wrap="square" rtlCol="0">
            <a:spAutoFit/>
          </a:bodyPr>
          <a:lstStyle/>
          <a:p>
            <a:pPr lvl="0" algn="ctr">
              <a:spcAft>
                <a:spcPts val="600"/>
              </a:spcAft>
              <a:defRPr sz="1800">
                <a:solidFill>
                  <a:srgbClr val="000000"/>
                </a:solidFill>
              </a:defRPr>
            </a:pPr>
            <a:r>
              <a:rPr lang="en-US" sz="4400" dirty="0">
                <a:solidFill>
                  <a:srgbClr val="FFFFFF"/>
                </a:solidFill>
                <a:latin typeface="Brandon Grotesque Regular" panose="020B0503020203060202" pitchFamily="34" charset="77"/>
              </a:rPr>
              <a:t>Initiated into the Alpha Epsilon Chapter at the University of Florida.</a:t>
            </a:r>
          </a:p>
          <a:p>
            <a:pPr lvl="0" algn="ctr">
              <a:spcAft>
                <a:spcPts val="600"/>
              </a:spcAft>
              <a:defRPr sz="1800">
                <a:solidFill>
                  <a:srgbClr val="000000"/>
                </a:solidFill>
              </a:defRPr>
            </a:pPr>
            <a:r>
              <a:rPr lang="en-US" sz="4400" dirty="0">
                <a:solidFill>
                  <a:srgbClr val="FFFFFF"/>
                </a:solidFill>
                <a:latin typeface="Brandon Grotesque Regular" panose="020B0503020203060202" pitchFamily="34" charset="77"/>
              </a:rPr>
              <a:t>I was installed as the Fraternity’s eighth Executive Director in 1994 and as Chief Executive Officer in 1995.</a:t>
            </a:r>
          </a:p>
          <a:p>
            <a:pPr lvl="0" algn="ctr">
              <a:spcAft>
                <a:spcPts val="600"/>
              </a:spcAft>
              <a:defRPr sz="1800">
                <a:solidFill>
                  <a:srgbClr val="000000"/>
                </a:solidFill>
              </a:defRPr>
            </a:pPr>
            <a:r>
              <a:rPr lang="en-US" sz="4400" dirty="0">
                <a:solidFill>
                  <a:srgbClr val="FFFFFF"/>
                </a:solidFill>
                <a:latin typeface="Brandon Grotesque Regular" panose="020B0503020203060202" pitchFamily="34" charset="77"/>
              </a:rPr>
              <a:t>I continue to serve the Fraternity from the National Headquarters.</a:t>
            </a: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860525"/>
            <a:ext cx="8283921" cy="4154984"/>
          </a:xfrm>
          <a:prstGeom prst="rect">
            <a:avLst/>
          </a:prstGeom>
          <a:noFill/>
        </p:spPr>
        <p:txBody>
          <a:bodyPr wrap="square" rtlCol="0">
            <a:spAutoFit/>
          </a:bodyPr>
          <a:lstStyle/>
          <a:p>
            <a:pPr algn="ctr"/>
            <a:r>
              <a:rPr lang="de-AT" sz="72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44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 </a:t>
            </a:r>
          </a:p>
          <a:p>
            <a:pPr algn="ct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IS MARK E. TIMMES?</a:t>
            </a: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1190938"/>
            <a:ext cx="9528900" cy="3477875"/>
          </a:xfrm>
          <a:prstGeom prst="rect">
            <a:avLst/>
          </a:prstGeom>
          <a:noFill/>
        </p:spPr>
        <p:txBody>
          <a:bodyPr wrap="square" rtlCol="0">
            <a:spAutoFit/>
          </a:bodyPr>
          <a:lstStyle/>
          <a:p>
            <a:pPr lvl="0" algn="ctr">
              <a:defRPr sz="1800">
                <a:solidFill>
                  <a:srgbClr val="000000"/>
                </a:solidFill>
              </a:defRPr>
            </a:pPr>
            <a:r>
              <a:rPr lang="en-US" sz="4400" dirty="0">
                <a:solidFill>
                  <a:srgbClr val="FFFFFF"/>
                </a:solidFill>
                <a:latin typeface="Brandon Grotesque Regular" panose="020B0503020203060202" pitchFamily="34" charset="77"/>
              </a:rPr>
              <a:t>TRUE OR FALSE: The Kelley A. Bergstrom Leadership Center of Pi Kappa Phi – our Fraternity’s National Headquarters – is located in Charleston, South Carolina.</a:t>
            </a: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539856978"/>
                  </p:ext>
                </p:extLst>
              </p:nvPr>
            </p:nvGraphicFramePr>
            <p:xfrm>
              <a:off x="1115150"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3"/>
              <a:stretch>
                <a:fillRect/>
              </a:stretch>
            </p:blipFill>
            <p:spPr>
              <a:xfrm>
                <a:off x="1115150"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 y="-57228"/>
            <a:ext cx="12296017" cy="691522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318889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9" name="Rechteck 8">
            <a:extLst>
              <a:ext uri="{FF2B5EF4-FFF2-40B4-BE49-F238E27FC236}">
                <a16:creationId xmlns:a16="http://schemas.microsoft.com/office/drawing/2014/main" id="{0D74AE7D-F23F-4846-B995-DBA1D3C971F8}"/>
              </a:ext>
            </a:extLst>
          </p:cNvPr>
          <p:cNvSpPr/>
          <p:nvPr/>
        </p:nvSpPr>
        <p:spPr>
          <a:xfrm>
            <a:off x="5229275"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1" name="Rechteck 10">
            <a:extLst>
              <a:ext uri="{FF2B5EF4-FFF2-40B4-BE49-F238E27FC236}">
                <a16:creationId xmlns:a16="http://schemas.microsoft.com/office/drawing/2014/main" id="{6AFB86A2-9713-4419-A2A5-ABC0303E3610}"/>
              </a:ext>
            </a:extLst>
          </p:cNvPr>
          <p:cNvSpPr/>
          <p:nvPr/>
        </p:nvSpPr>
        <p:spPr>
          <a:xfrm>
            <a:off x="7260738"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3" name="Rechteck 12">
            <a:extLst>
              <a:ext uri="{FF2B5EF4-FFF2-40B4-BE49-F238E27FC236}">
                <a16:creationId xmlns:a16="http://schemas.microsoft.com/office/drawing/2014/main" id="{6E511C3C-96EE-4C33-8535-2B575D453048}"/>
              </a:ext>
            </a:extLst>
          </p:cNvPr>
          <p:cNvSpPr/>
          <p:nvPr/>
        </p:nvSpPr>
        <p:spPr>
          <a:xfrm>
            <a:off x="9332649"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7" name="Rechteck 16">
            <a:extLst>
              <a:ext uri="{FF2B5EF4-FFF2-40B4-BE49-F238E27FC236}">
                <a16:creationId xmlns:a16="http://schemas.microsoft.com/office/drawing/2014/main" id="{8D7457F6-987F-4346-8DA2-F371766C4E02}"/>
              </a:ext>
            </a:extLst>
          </p:cNvPr>
          <p:cNvSpPr/>
          <p:nvPr/>
        </p:nvSpPr>
        <p:spPr>
          <a:xfrm>
            <a:off x="1131376"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9" name="Rechteck 18">
            <a:extLst>
              <a:ext uri="{FF2B5EF4-FFF2-40B4-BE49-F238E27FC236}">
                <a16:creationId xmlns:a16="http://schemas.microsoft.com/office/drawing/2014/main" id="{0DA6E805-4C65-4C4A-A8DB-B2349E537937}"/>
              </a:ext>
            </a:extLst>
          </p:cNvPr>
          <p:cNvSpPr/>
          <p:nvPr/>
        </p:nvSpPr>
        <p:spPr>
          <a:xfrm>
            <a:off x="318889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21" name="Rechteck 20">
            <a:extLst>
              <a:ext uri="{FF2B5EF4-FFF2-40B4-BE49-F238E27FC236}">
                <a16:creationId xmlns:a16="http://schemas.microsoft.com/office/drawing/2014/main" id="{2DE25202-CC88-42DC-ABAD-1D2E9C2D13FF}"/>
              </a:ext>
            </a:extLst>
          </p:cNvPr>
          <p:cNvSpPr/>
          <p:nvPr/>
        </p:nvSpPr>
        <p:spPr>
          <a:xfrm>
            <a:off x="522207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23" name="Rechteck 22">
            <a:extLst>
              <a:ext uri="{FF2B5EF4-FFF2-40B4-BE49-F238E27FC236}">
                <a16:creationId xmlns:a16="http://schemas.microsoft.com/office/drawing/2014/main" id="{0CE6AEC5-6CD8-4135-80CC-8BD87FCE1412}"/>
              </a:ext>
            </a:extLst>
          </p:cNvPr>
          <p:cNvSpPr/>
          <p:nvPr/>
        </p:nvSpPr>
        <p:spPr>
          <a:xfrm>
            <a:off x="7269650"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25" name="Rechteck 24">
            <a:extLst>
              <a:ext uri="{FF2B5EF4-FFF2-40B4-BE49-F238E27FC236}">
                <a16:creationId xmlns:a16="http://schemas.microsoft.com/office/drawing/2014/main" id="{097AAF82-BB73-4E54-89F4-A4226D0ACC93}"/>
              </a:ext>
            </a:extLst>
          </p:cNvPr>
          <p:cNvSpPr/>
          <p:nvPr/>
        </p:nvSpPr>
        <p:spPr>
          <a:xfrm>
            <a:off x="9332648"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29" name="Rechteck 28">
            <a:extLst>
              <a:ext uri="{FF2B5EF4-FFF2-40B4-BE49-F238E27FC236}">
                <a16:creationId xmlns:a16="http://schemas.microsoft.com/office/drawing/2014/main" id="{9201D4CB-A33E-4F00-85CC-AFEF94E3F40E}"/>
              </a:ext>
            </a:extLst>
          </p:cNvPr>
          <p:cNvSpPr/>
          <p:nvPr/>
        </p:nvSpPr>
        <p:spPr>
          <a:xfrm>
            <a:off x="1131376"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31" name="Rechteck 30">
            <a:extLst>
              <a:ext uri="{FF2B5EF4-FFF2-40B4-BE49-F238E27FC236}">
                <a16:creationId xmlns:a16="http://schemas.microsoft.com/office/drawing/2014/main" id="{3072B108-901D-475B-9FC6-3ABAE8E5460B}"/>
              </a:ext>
            </a:extLst>
          </p:cNvPr>
          <p:cNvSpPr/>
          <p:nvPr/>
        </p:nvSpPr>
        <p:spPr>
          <a:xfrm>
            <a:off x="318889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33" name="Rechteck 32">
            <a:extLst>
              <a:ext uri="{FF2B5EF4-FFF2-40B4-BE49-F238E27FC236}">
                <a16:creationId xmlns:a16="http://schemas.microsoft.com/office/drawing/2014/main" id="{862407C4-B4D2-4889-A3F7-9F084304E33D}"/>
              </a:ext>
            </a:extLst>
          </p:cNvPr>
          <p:cNvSpPr/>
          <p:nvPr/>
        </p:nvSpPr>
        <p:spPr>
          <a:xfrm>
            <a:off x="522207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35" name="Rechteck 34">
            <a:extLst>
              <a:ext uri="{FF2B5EF4-FFF2-40B4-BE49-F238E27FC236}">
                <a16:creationId xmlns:a16="http://schemas.microsoft.com/office/drawing/2014/main" id="{D7577C4E-2BD6-4E72-BBA0-7F394B71D26B}"/>
              </a:ext>
            </a:extLst>
          </p:cNvPr>
          <p:cNvSpPr/>
          <p:nvPr/>
        </p:nvSpPr>
        <p:spPr>
          <a:xfrm>
            <a:off x="7265198"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37" name="Rechteck 36">
            <a:extLst>
              <a:ext uri="{FF2B5EF4-FFF2-40B4-BE49-F238E27FC236}">
                <a16:creationId xmlns:a16="http://schemas.microsoft.com/office/drawing/2014/main" id="{CE138776-D166-44B7-A8EC-141D665F1C34}"/>
              </a:ext>
            </a:extLst>
          </p:cNvPr>
          <p:cNvSpPr/>
          <p:nvPr/>
        </p:nvSpPr>
        <p:spPr>
          <a:xfrm>
            <a:off x="9332649"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41" name="Rechteck 40">
            <a:extLst>
              <a:ext uri="{FF2B5EF4-FFF2-40B4-BE49-F238E27FC236}">
                <a16:creationId xmlns:a16="http://schemas.microsoft.com/office/drawing/2014/main" id="{6337D035-9CB9-45CE-AD04-C6ECA06784CE}"/>
              </a:ext>
            </a:extLst>
          </p:cNvPr>
          <p:cNvSpPr/>
          <p:nvPr/>
        </p:nvSpPr>
        <p:spPr>
          <a:xfrm>
            <a:off x="1131376"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43" name="Rechteck 42">
            <a:extLst>
              <a:ext uri="{FF2B5EF4-FFF2-40B4-BE49-F238E27FC236}">
                <a16:creationId xmlns:a16="http://schemas.microsoft.com/office/drawing/2014/main" id="{C991A8C8-0EC6-4709-AB71-DE1656B5F8FA}"/>
              </a:ext>
            </a:extLst>
          </p:cNvPr>
          <p:cNvSpPr/>
          <p:nvPr/>
        </p:nvSpPr>
        <p:spPr>
          <a:xfrm>
            <a:off x="3188892"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45" name="Rechteck 44">
            <a:extLst>
              <a:ext uri="{FF2B5EF4-FFF2-40B4-BE49-F238E27FC236}">
                <a16:creationId xmlns:a16="http://schemas.microsoft.com/office/drawing/2014/main" id="{E8F7B9D2-75A9-48B2-8CA7-06D173AE5244}"/>
              </a:ext>
            </a:extLst>
          </p:cNvPr>
          <p:cNvSpPr/>
          <p:nvPr/>
        </p:nvSpPr>
        <p:spPr>
          <a:xfrm>
            <a:off x="5222075"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47" name="Rechteck 46">
            <a:extLst>
              <a:ext uri="{FF2B5EF4-FFF2-40B4-BE49-F238E27FC236}">
                <a16:creationId xmlns:a16="http://schemas.microsoft.com/office/drawing/2014/main" id="{5EA3CD38-D69D-4ABB-8129-B0FFF554CA5A}"/>
              </a:ext>
            </a:extLst>
          </p:cNvPr>
          <p:cNvSpPr/>
          <p:nvPr/>
        </p:nvSpPr>
        <p:spPr>
          <a:xfrm>
            <a:off x="7269650"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49" name="Rechteck 48">
            <a:extLst>
              <a:ext uri="{FF2B5EF4-FFF2-40B4-BE49-F238E27FC236}">
                <a16:creationId xmlns:a16="http://schemas.microsoft.com/office/drawing/2014/main" id="{05F11C52-77C1-4B9A-A2B8-3EFF7BE768B2}"/>
              </a:ext>
            </a:extLst>
          </p:cNvPr>
          <p:cNvSpPr/>
          <p:nvPr/>
        </p:nvSpPr>
        <p:spPr>
          <a:xfrm>
            <a:off x="9332648"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53" name="Rechteck 52">
            <a:extLst>
              <a:ext uri="{FF2B5EF4-FFF2-40B4-BE49-F238E27FC236}">
                <a16:creationId xmlns:a16="http://schemas.microsoft.com/office/drawing/2014/main" id="{412EC7E4-21DE-419A-868E-B44C69E31442}"/>
              </a:ext>
            </a:extLst>
          </p:cNvPr>
          <p:cNvSpPr/>
          <p:nvPr/>
        </p:nvSpPr>
        <p:spPr>
          <a:xfrm>
            <a:off x="1131376"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55" name="Rechteck 54">
            <a:extLst>
              <a:ext uri="{FF2B5EF4-FFF2-40B4-BE49-F238E27FC236}">
                <a16:creationId xmlns:a16="http://schemas.microsoft.com/office/drawing/2014/main" id="{A6FFA5E3-FCEC-4EAD-95C8-5581500D95A2}"/>
              </a:ext>
            </a:extLst>
          </p:cNvPr>
          <p:cNvSpPr/>
          <p:nvPr/>
        </p:nvSpPr>
        <p:spPr>
          <a:xfrm>
            <a:off x="318889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57" name="Rechteck 56">
            <a:extLst>
              <a:ext uri="{FF2B5EF4-FFF2-40B4-BE49-F238E27FC236}">
                <a16:creationId xmlns:a16="http://schemas.microsoft.com/office/drawing/2014/main" id="{4630DAFE-51E7-4184-B120-436F55EC9652}"/>
              </a:ext>
            </a:extLst>
          </p:cNvPr>
          <p:cNvSpPr/>
          <p:nvPr/>
        </p:nvSpPr>
        <p:spPr>
          <a:xfrm>
            <a:off x="5222076"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59" name="Rechteck 58">
            <a:extLst>
              <a:ext uri="{FF2B5EF4-FFF2-40B4-BE49-F238E27FC236}">
                <a16:creationId xmlns:a16="http://schemas.microsoft.com/office/drawing/2014/main" id="{1ED8FFC1-6AB9-4342-9204-905C77152DF3}"/>
              </a:ext>
            </a:extLst>
          </p:cNvPr>
          <p:cNvSpPr/>
          <p:nvPr/>
        </p:nvSpPr>
        <p:spPr>
          <a:xfrm>
            <a:off x="7260738"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61" name="Rechteck 60">
            <a:extLst>
              <a:ext uri="{FF2B5EF4-FFF2-40B4-BE49-F238E27FC236}">
                <a16:creationId xmlns:a16="http://schemas.microsoft.com/office/drawing/2014/main" id="{7E9A1039-86CF-40CA-8113-049BA7FE59F6}"/>
              </a:ext>
            </a:extLst>
          </p:cNvPr>
          <p:cNvSpPr/>
          <p:nvPr/>
        </p:nvSpPr>
        <p:spPr>
          <a:xfrm>
            <a:off x="9332649"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70" name="Rechteck 69">
            <a:extLst>
              <a:ext uri="{FF2B5EF4-FFF2-40B4-BE49-F238E27FC236}">
                <a16:creationId xmlns:a16="http://schemas.microsoft.com/office/drawing/2014/main" id="{498CE4F6-B7EF-4BEC-8172-8FD521DC9EE3}"/>
              </a:ext>
            </a:extLst>
          </p:cNvPr>
          <p:cNvSpPr/>
          <p:nvPr/>
        </p:nvSpPr>
        <p:spPr>
          <a:xfrm>
            <a:off x="9251529"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1135830"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96" name="Rechteck 95">
            <a:extLst>
              <a:ext uri="{FF2B5EF4-FFF2-40B4-BE49-F238E27FC236}">
                <a16:creationId xmlns:a16="http://schemas.microsoft.com/office/drawing/2014/main" id="{1627A74C-B4C0-42E4-AF0A-B89622643317}"/>
              </a:ext>
            </a:extLst>
          </p:cNvPr>
          <p:cNvSpPr/>
          <p:nvPr/>
        </p:nvSpPr>
        <p:spPr>
          <a:xfrm>
            <a:off x="3193347"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98" name="Rechteck 97">
            <a:extLst>
              <a:ext uri="{FF2B5EF4-FFF2-40B4-BE49-F238E27FC236}">
                <a16:creationId xmlns:a16="http://schemas.microsoft.com/office/drawing/2014/main" id="{50F1BA54-B197-4067-92D2-B79530ECA32A}"/>
              </a:ext>
            </a:extLst>
          </p:cNvPr>
          <p:cNvSpPr/>
          <p:nvPr/>
        </p:nvSpPr>
        <p:spPr>
          <a:xfrm>
            <a:off x="5226530"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00" name="Rechteck 99">
            <a:extLst>
              <a:ext uri="{FF2B5EF4-FFF2-40B4-BE49-F238E27FC236}">
                <a16:creationId xmlns:a16="http://schemas.microsoft.com/office/drawing/2014/main" id="{98A68A5C-1815-47E1-91E0-65B0C93322E1}"/>
              </a:ext>
            </a:extLst>
          </p:cNvPr>
          <p:cNvSpPr/>
          <p:nvPr/>
        </p:nvSpPr>
        <p:spPr>
          <a:xfrm>
            <a:off x="7265192"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02" name="Rechteck 101">
            <a:extLst>
              <a:ext uri="{FF2B5EF4-FFF2-40B4-BE49-F238E27FC236}">
                <a16:creationId xmlns:a16="http://schemas.microsoft.com/office/drawing/2014/main" id="{FDF5DFD1-7622-4DC6-A533-165AF0ACBC98}"/>
              </a:ext>
            </a:extLst>
          </p:cNvPr>
          <p:cNvSpPr/>
          <p:nvPr/>
        </p:nvSpPr>
        <p:spPr>
          <a:xfrm>
            <a:off x="932716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1179252"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3192656"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5242523"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7251027"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9290829"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1166004"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3179408"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5229275"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7237779"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9277581"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149890"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3163294"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5213161"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7221665"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9261467"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1136642"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3150046"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5199913"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7208417"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9248219"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1070665"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3089336"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5141994"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7203317"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9221988"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Brandon Grotesque Regular" panose="020B0503020203060202" pitchFamily="34" charset="77"/>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5634"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27936"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45285"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32336" y="-10727"/>
            <a:ext cx="1977481" cy="1112127"/>
          </a:xfrm>
          <a:prstGeom prst="rect">
            <a:avLst/>
          </a:prstGeom>
        </p:spPr>
      </p:pic>
      <mc:AlternateContent xmlns:mc="http://schemas.openxmlformats.org/markup-compatibility/2006">
        <mc:Choice xmlns:pslz="http://schemas.microsoft.com/office/powerpoint/2016/slidezoom"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278798990"/>
                  </p:ext>
                </p:extLst>
              </p:nvPr>
            </p:nvGraphicFramePr>
            <p:xfrm>
              <a:off x="1122337"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7"/>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p:pic>
            <p:nvPicPr>
              <p:cNvPr id="8" name="Folienzoom 7">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7"/>
              <a:stretch>
                <a:fillRect/>
              </a:stretch>
            </p:blipFill>
            <p:spPr>
              <a:xfrm>
                <a:off x="1122337"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3110511"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719401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64" name="Rechteck 63">
            <a:extLst>
              <a:ext uri="{FF2B5EF4-FFF2-40B4-BE49-F238E27FC236}">
                <a16:creationId xmlns:a16="http://schemas.microsoft.com/office/drawing/2014/main" id="{276FD466-02AF-4FCA-903C-F6218CD38696}"/>
              </a:ext>
            </a:extLst>
          </p:cNvPr>
          <p:cNvSpPr/>
          <p:nvPr/>
        </p:nvSpPr>
        <p:spPr>
          <a:xfrm>
            <a:off x="5146436"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72" name="Rechteck 71">
            <a:extLst>
              <a:ext uri="{FF2B5EF4-FFF2-40B4-BE49-F238E27FC236}">
                <a16:creationId xmlns:a16="http://schemas.microsoft.com/office/drawing/2014/main" id="{86EE262F-EFDB-4E99-A46E-D3EA4EA783E9}"/>
              </a:ext>
            </a:extLst>
          </p:cNvPr>
          <p:cNvSpPr/>
          <p:nvPr/>
        </p:nvSpPr>
        <p:spPr>
          <a:xfrm>
            <a:off x="11292266"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3" name="Rechteck 65">
            <a:extLst>
              <a:ext uri="{FF2B5EF4-FFF2-40B4-BE49-F238E27FC236}">
                <a16:creationId xmlns:a16="http://schemas.microsoft.com/office/drawing/2014/main" id="{5690AA1E-5601-46CB-AE0A-C36C25E9C139}"/>
              </a:ext>
            </a:extLst>
          </p:cNvPr>
          <p:cNvSpPr/>
          <p:nvPr/>
        </p:nvSpPr>
        <p:spPr>
          <a:xfrm>
            <a:off x="1116742"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atin typeface="Brandon Grotesque Regular" panose="020B0503020203060202" pitchFamily="34" charset="77"/>
            </a:endParaRPr>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23"/>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800"/>
                                  </p:stCondLst>
                                  <p:childTnLst>
                                    <p:set>
                                      <p:cBhvr>
                                        <p:cTn id="22" dur="1" fill="hold">
                                          <p:stCondLst>
                                            <p:cond delay="0"/>
                                          </p:stCondLst>
                                        </p:cTn>
                                        <p:tgtEl>
                                          <p:spTgt spid="125"/>
                                        </p:tgtEl>
                                        <p:attrNameLst>
                                          <p:attrName>style.visibility</p:attrName>
                                        </p:attrNameLst>
                                      </p:cBhvr>
                                      <p:to>
                                        <p:strVal val="visible"/>
                                      </p:to>
                                    </p:set>
                                  </p:childTnLst>
                                </p:cTn>
                              </p:par>
                              <p:par>
                                <p:cTn id="23" presetID="1" presetClass="entr" presetSubtype="0" fill="hold" grpId="0" nodeType="withEffect">
                                  <p:stCondLst>
                                    <p:cond delay="80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47"/>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19"/>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1200"/>
                                  </p:stCondLst>
                                  <p:childTnLst>
                                    <p:set>
                                      <p:cBhvr>
                                        <p:cTn id="34" dur="1" fill="hold">
                                          <p:stCondLst>
                                            <p:cond delay="0"/>
                                          </p:stCondLst>
                                        </p:cTn>
                                        <p:tgtEl>
                                          <p:spTgt spid="167"/>
                                        </p:tgtEl>
                                        <p:attrNameLst>
                                          <p:attrName>style.visibility</p:attrName>
                                        </p:attrNameLst>
                                      </p:cBhvr>
                                      <p:to>
                                        <p:strVal val="visible"/>
                                      </p:to>
                                    </p:set>
                                  </p:childTnLst>
                                </p:cTn>
                              </p:par>
                              <p:par>
                                <p:cTn id="35" presetID="1" presetClass="entr" presetSubtype="0" fill="hold" grpId="0" nodeType="withEffect">
                                  <p:stCondLst>
                                    <p:cond delay="120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grpId="0" nodeType="withEffect">
                                  <p:stCondLst>
                                    <p:cond delay="1200"/>
                                  </p:stCondLst>
                                  <p:childTnLst>
                                    <p:set>
                                      <p:cBhvr>
                                        <p:cTn id="38" dur="1" fill="hold">
                                          <p:stCondLst>
                                            <p:cond delay="0"/>
                                          </p:stCondLst>
                                        </p:cTn>
                                        <p:tgtEl>
                                          <p:spTgt spid="131"/>
                                        </p:tgtEl>
                                        <p:attrNameLst>
                                          <p:attrName>style.visibility</p:attrName>
                                        </p:attrNameLst>
                                      </p:cBhvr>
                                      <p:to>
                                        <p:strVal val="visible"/>
                                      </p:to>
                                    </p:set>
                                  </p:childTnLst>
                                </p:cTn>
                              </p:par>
                              <p:par>
                                <p:cTn id="39" presetID="1" presetClass="entr" presetSubtype="0" fill="hold" grpId="0" nodeType="withEffect">
                                  <p:stCondLst>
                                    <p:cond delay="120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1200"/>
                                  </p:stCondLst>
                                  <p:childTnLst>
                                    <p:set>
                                      <p:cBhvr>
                                        <p:cTn id="42" dur="1" fill="hold">
                                          <p:stCondLst>
                                            <p:cond delay="0"/>
                                          </p:stCondLst>
                                        </p:cTn>
                                        <p:tgtEl>
                                          <p:spTgt spid="135"/>
                                        </p:tgtEl>
                                        <p:attrNameLst>
                                          <p:attrName>style.visibility</p:attrName>
                                        </p:attrNameLst>
                                      </p:cBhvr>
                                      <p:to>
                                        <p:strVal val="visible"/>
                                      </p:to>
                                    </p:set>
                                  </p:childTnLst>
                                </p:cTn>
                              </p:par>
                              <p:par>
                                <p:cTn id="43" presetID="1" presetClass="entr" presetSubtype="0" fill="hold" grpId="0" nodeType="withEffect">
                                  <p:stCondLst>
                                    <p:cond delay="120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15"/>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9"/>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1600"/>
                                  </p:stCondLst>
                                  <p:childTnLst>
                                    <p:set>
                                      <p:cBhvr>
                                        <p:cTn id="54" dur="1" fill="hold">
                                          <p:stCondLst>
                                            <p:cond delay="0"/>
                                          </p:stCondLst>
                                        </p:cTn>
                                        <p:tgtEl>
                                          <p:spTgt spid="109"/>
                                        </p:tgtEl>
                                        <p:attrNameLst>
                                          <p:attrName>style.visibility</p:attrName>
                                        </p:attrNameLst>
                                      </p:cBhvr>
                                      <p:to>
                                        <p:strVal val="visible"/>
                                      </p:to>
                                    </p:set>
                                  </p:childTnLst>
                                </p:cTn>
                              </p:par>
                              <p:par>
                                <p:cTn id="55" presetID="1" presetClass="entr" presetSubtype="0" fill="hold" grpId="0" nodeType="withEffect">
                                  <p:stCondLst>
                                    <p:cond delay="160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1600"/>
                                  </p:stCondLst>
                                  <p:childTnLst>
                                    <p:set>
                                      <p:cBhvr>
                                        <p:cTn id="58" dur="1" fill="hold">
                                          <p:stCondLst>
                                            <p:cond delay="0"/>
                                          </p:stCondLst>
                                        </p:cTn>
                                        <p:tgtEl>
                                          <p:spTgt spid="169"/>
                                        </p:tgtEl>
                                        <p:attrNameLst>
                                          <p:attrName>style.visibility</p:attrName>
                                        </p:attrNameLst>
                                      </p:cBhvr>
                                      <p:to>
                                        <p:strVal val="visible"/>
                                      </p:to>
                                    </p:set>
                                  </p:childTnLst>
                                </p:cTn>
                              </p:par>
                              <p:par>
                                <p:cTn id="59" presetID="1" presetClass="entr" presetSubtype="0" fill="hold" grpId="0" nodeType="withEffect">
                                  <p:stCondLst>
                                    <p:cond delay="1600"/>
                                  </p:stCondLst>
                                  <p:childTnLst>
                                    <p:set>
                                      <p:cBhvr>
                                        <p:cTn id="60" dur="1" fill="hold">
                                          <p:stCondLst>
                                            <p:cond delay="0"/>
                                          </p:stCondLst>
                                        </p:cTn>
                                        <p:tgtEl>
                                          <p:spTgt spid="98"/>
                                        </p:tgtEl>
                                        <p:attrNameLst>
                                          <p:attrName>style.visibility</p:attrName>
                                        </p:attrNameLst>
                                      </p:cBhvr>
                                      <p:to>
                                        <p:strVal val="visible"/>
                                      </p:to>
                                    </p:set>
                                  </p:childTnLst>
                                </p:cTn>
                              </p:par>
                              <p:par>
                                <p:cTn id="61" presetID="1" presetClass="entr" presetSubtype="0" fill="hold" grpId="0" nodeType="withEffect">
                                  <p:stCondLst>
                                    <p:cond delay="1600"/>
                                  </p:stCondLst>
                                  <p:childTnLst>
                                    <p:set>
                                      <p:cBhvr>
                                        <p:cTn id="62" dur="1" fill="hold">
                                          <p:stCondLst>
                                            <p:cond delay="0"/>
                                          </p:stCondLst>
                                        </p:cTn>
                                        <p:tgtEl>
                                          <p:spTgt spid="127"/>
                                        </p:tgtEl>
                                        <p:attrNameLst>
                                          <p:attrName>style.visibility</p:attrName>
                                        </p:attrNameLst>
                                      </p:cBhvr>
                                      <p:to>
                                        <p:strVal val="visible"/>
                                      </p:to>
                                    </p:set>
                                  </p:childTnLst>
                                </p:cTn>
                              </p:par>
                              <p:par>
                                <p:cTn id="63" presetID="1" presetClass="entr" presetSubtype="0" fill="hold" grpId="0" nodeType="withEffect">
                                  <p:stCondLst>
                                    <p:cond delay="160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43"/>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grpId="0" nodeType="withEffect">
                                  <p:stCondLst>
                                    <p:cond delay="2000"/>
                                  </p:stCondLst>
                                  <p:childTnLst>
                                    <p:set>
                                      <p:cBhvr>
                                        <p:cTn id="70" dur="1" fill="hold">
                                          <p:stCondLst>
                                            <p:cond delay="0"/>
                                          </p:stCondLst>
                                        </p:cTn>
                                        <p:tgtEl>
                                          <p:spTgt spid="111"/>
                                        </p:tgtEl>
                                        <p:attrNameLst>
                                          <p:attrName>style.visibility</p:attrName>
                                        </p:attrNameLst>
                                      </p:cBhvr>
                                      <p:to>
                                        <p:strVal val="visible"/>
                                      </p:to>
                                    </p:set>
                                  </p:childTnLst>
                                </p:cTn>
                              </p:par>
                              <p:par>
                                <p:cTn id="71" presetID="1" presetClass="entr" presetSubtype="0" fill="hold" grpId="0" nodeType="withEffect">
                                  <p:stCondLst>
                                    <p:cond delay="200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grpId="0" nodeType="withEffect">
                                  <p:stCondLst>
                                    <p:cond delay="2000"/>
                                  </p:stCondLst>
                                  <p:childTnLst>
                                    <p:set>
                                      <p:cBhvr>
                                        <p:cTn id="74" dur="1" fill="hold">
                                          <p:stCondLst>
                                            <p:cond delay="0"/>
                                          </p:stCondLst>
                                        </p:cTn>
                                        <p:tgtEl>
                                          <p:spTgt spid="137"/>
                                        </p:tgtEl>
                                        <p:attrNameLst>
                                          <p:attrName>style.visibility</p:attrName>
                                        </p:attrNameLst>
                                      </p:cBhvr>
                                      <p:to>
                                        <p:strVal val="visible"/>
                                      </p:to>
                                    </p:set>
                                  </p:childTnLst>
                                </p:cTn>
                              </p:par>
                              <p:par>
                                <p:cTn id="75" presetID="1" presetClass="entr" presetSubtype="0" fill="hold" grpId="0" nodeType="withEffect">
                                  <p:stCondLst>
                                    <p:cond delay="200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grpId="0" nodeType="withEffect">
                                  <p:stCondLst>
                                    <p:cond delay="2000"/>
                                  </p:stCondLst>
                                  <p:childTnLst>
                                    <p:set>
                                      <p:cBhvr>
                                        <p:cTn id="78" dur="1" fill="hold">
                                          <p:stCondLst>
                                            <p:cond delay="0"/>
                                          </p:stCondLst>
                                        </p:cTn>
                                        <p:tgtEl>
                                          <p:spTgt spid="171"/>
                                        </p:tgtEl>
                                        <p:attrNameLst>
                                          <p:attrName>style.visibility</p:attrName>
                                        </p:attrNameLst>
                                      </p:cBhvr>
                                      <p:to>
                                        <p:strVal val="visible"/>
                                      </p:to>
                                    </p:set>
                                  </p:childTnLst>
                                </p:cTn>
                              </p:par>
                              <p:par>
                                <p:cTn id="79" presetID="1" presetClass="entr" presetSubtype="0" fill="hold" grpId="0" nodeType="withEffect">
                                  <p:stCondLst>
                                    <p:cond delay="2000"/>
                                  </p:stCondLst>
                                  <p:childTnLst>
                                    <p:set>
                                      <p:cBhvr>
                                        <p:cTn id="80" dur="1" fill="hold">
                                          <p:stCondLst>
                                            <p:cond delay="0"/>
                                          </p:stCondLst>
                                        </p:cTn>
                                        <p:tgtEl>
                                          <p:spTgt spid="100"/>
                                        </p:tgtEl>
                                        <p:attrNameLst>
                                          <p:attrName>style.visibility</p:attrName>
                                        </p:attrNameLst>
                                      </p:cBhvr>
                                      <p:to>
                                        <p:strVal val="visible"/>
                                      </p:to>
                                    </p:set>
                                  </p:childTnLst>
                                </p:cTn>
                              </p:par>
                              <p:par>
                                <p:cTn id="81" presetID="1" presetClass="entr" presetSubtype="0" fill="hold" grpId="0" nodeType="withEffect">
                                  <p:stCondLst>
                                    <p:cond delay="2000"/>
                                  </p:stCondLst>
                                  <p:childTnLst>
                                    <p:set>
                                      <p:cBhvr>
                                        <p:cTn id="82" dur="1" fill="hold">
                                          <p:stCondLst>
                                            <p:cond delay="0"/>
                                          </p:stCondLst>
                                        </p:cTn>
                                        <p:tgtEl>
                                          <p:spTgt spid="155"/>
                                        </p:tgtEl>
                                        <p:attrNameLst>
                                          <p:attrName>style.visibility</p:attrName>
                                        </p:attrNameLst>
                                      </p:cBhvr>
                                      <p:to>
                                        <p:strVal val="visible"/>
                                      </p:to>
                                    </p:set>
                                  </p:childTnLst>
                                </p:cTn>
                              </p:par>
                              <p:par>
                                <p:cTn id="83" presetID="1" presetClass="entr" presetSubtype="0" fill="hold" grpId="0" nodeType="withEffect">
                                  <p:stCondLst>
                                    <p:cond delay="2000"/>
                                  </p:stCondLst>
                                  <p:childTnLst>
                                    <p:set>
                                      <p:cBhvr>
                                        <p:cTn id="84" dur="1" fill="hold">
                                          <p:stCondLst>
                                            <p:cond delay="0"/>
                                          </p:stCondLst>
                                        </p:cTn>
                                        <p:tgtEl>
                                          <p:spTgt spid="94"/>
                                        </p:tgtEl>
                                        <p:attrNameLst>
                                          <p:attrName>style.visibility</p:attrName>
                                        </p:attrNameLst>
                                      </p:cBhvr>
                                      <p:to>
                                        <p:strVal val="visible"/>
                                      </p:to>
                                    </p:set>
                                  </p:childTnLst>
                                </p:cTn>
                              </p:par>
                              <p:par>
                                <p:cTn id="85" presetID="1" presetClass="entr" presetSubtype="0" fill="hold" grpId="0" nodeType="withEffect">
                                  <p:stCondLst>
                                    <p:cond delay="2400"/>
                                  </p:stCondLst>
                                  <p:childTnLst>
                                    <p:set>
                                      <p:cBhvr>
                                        <p:cTn id="86" dur="1" fill="hold">
                                          <p:stCondLst>
                                            <p:cond delay="0"/>
                                          </p:stCondLst>
                                        </p:cTn>
                                        <p:tgtEl>
                                          <p:spTgt spid="133"/>
                                        </p:tgtEl>
                                        <p:attrNameLst>
                                          <p:attrName>style.visibility</p:attrName>
                                        </p:attrNameLst>
                                      </p:cBhvr>
                                      <p:to>
                                        <p:strVal val="visible"/>
                                      </p:to>
                                    </p:set>
                                  </p:childTnLst>
                                </p:cTn>
                              </p:par>
                              <p:par>
                                <p:cTn id="87" presetID="1" presetClass="entr" presetSubtype="0" fill="hold" grpId="0" nodeType="withEffect">
                                  <p:stCondLst>
                                    <p:cond delay="240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2400"/>
                                  </p:stCondLst>
                                  <p:childTnLst>
                                    <p:set>
                                      <p:cBhvr>
                                        <p:cTn id="90" dur="1" fill="hold">
                                          <p:stCondLst>
                                            <p:cond delay="0"/>
                                          </p:stCondLst>
                                        </p:cTn>
                                        <p:tgtEl>
                                          <p:spTgt spid="113"/>
                                        </p:tgtEl>
                                        <p:attrNameLst>
                                          <p:attrName>style.visibility</p:attrName>
                                        </p:attrNameLst>
                                      </p:cBhvr>
                                      <p:to>
                                        <p:strVal val="visible"/>
                                      </p:to>
                                    </p:set>
                                  </p:childTnLst>
                                </p:cTn>
                              </p:par>
                              <p:par>
                                <p:cTn id="91" presetID="1" presetClass="entr" presetSubtype="0" fill="hold" grpId="0" nodeType="withEffect">
                                  <p:stCondLst>
                                    <p:cond delay="240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ntr" presetSubtype="0" fill="hold" grpId="0" nodeType="withEffect">
                                  <p:stCondLst>
                                    <p:cond delay="2400"/>
                                  </p:stCondLst>
                                  <p:childTnLst>
                                    <p:set>
                                      <p:cBhvr>
                                        <p:cTn id="94" dur="1" fill="hold">
                                          <p:stCondLst>
                                            <p:cond delay="0"/>
                                          </p:stCondLst>
                                        </p:cTn>
                                        <p:tgtEl>
                                          <p:spTgt spid="149"/>
                                        </p:tgtEl>
                                        <p:attrNameLst>
                                          <p:attrName>style.visibility</p:attrName>
                                        </p:attrNameLst>
                                      </p:cBhvr>
                                      <p:to>
                                        <p:strVal val="visible"/>
                                      </p:to>
                                    </p:set>
                                  </p:childTnLst>
                                </p:cTn>
                              </p:par>
                              <p:par>
                                <p:cTn id="95" presetID="1" presetClass="entr" presetSubtype="0" fill="hold" grpId="0" nodeType="withEffect">
                                  <p:stCondLst>
                                    <p:cond delay="240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2400"/>
                                  </p:stCondLst>
                                  <p:childTnLst>
                                    <p:set>
                                      <p:cBhvr>
                                        <p:cTn id="98" dur="1" fill="hold">
                                          <p:stCondLst>
                                            <p:cond delay="0"/>
                                          </p:stCondLst>
                                        </p:cTn>
                                        <p:tgtEl>
                                          <p:spTgt spid="121"/>
                                        </p:tgtEl>
                                        <p:attrNameLst>
                                          <p:attrName>style.visibility</p:attrName>
                                        </p:attrNameLst>
                                      </p:cBhvr>
                                      <p:to>
                                        <p:strVal val="visible"/>
                                      </p:to>
                                    </p:set>
                                  </p:childTnLst>
                                </p:cTn>
                              </p:par>
                              <p:par>
                                <p:cTn id="99" presetID="1" presetClass="entr" presetSubtype="0" fill="hold" grpId="0" nodeType="withEffect">
                                  <p:stCondLst>
                                    <p:cond delay="240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ntr" presetSubtype="0" fill="hold" grpId="0" nodeType="withEffect">
                                  <p:stCondLst>
                                    <p:cond delay="2400"/>
                                  </p:stCondLst>
                                  <p:childTnLst>
                                    <p:set>
                                      <p:cBhvr>
                                        <p:cTn id="102" dur="1" fill="hold">
                                          <p:stCondLst>
                                            <p:cond delay="0"/>
                                          </p:stCondLst>
                                        </p:cTn>
                                        <p:tgtEl>
                                          <p:spTgt spid="173"/>
                                        </p:tgtEl>
                                        <p:attrNameLst>
                                          <p:attrName>style.visibility</p:attrName>
                                        </p:attrNameLst>
                                      </p:cBhvr>
                                      <p:to>
                                        <p:strVal val="visible"/>
                                      </p:to>
                                    </p:set>
                                  </p:childTnLst>
                                </p:cTn>
                              </p:par>
                              <p:par>
                                <p:cTn id="103" presetID="1" presetClass="entr" presetSubtype="0" fill="hold" grpId="0" nodeType="withEffect">
                                  <p:stCondLst>
                                    <p:cond delay="2400"/>
                                  </p:stCondLst>
                                  <p:childTnLst>
                                    <p:set>
                                      <p:cBhvr>
                                        <p:cTn id="10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9" grpId="0" animBg="1"/>
      <p:bldP spid="31" grpId="0" animBg="1"/>
      <p:bldP spid="33" grpId="0" animBg="1"/>
      <p:bldP spid="35" grpId="0" animBg="1"/>
      <p:bldP spid="37" grpId="0" animBg="1"/>
      <p:bldP spid="41" grpId="0" animBg="1"/>
      <p:bldP spid="43" grpId="0" animBg="1"/>
      <p:bldP spid="45" grpId="0" animBg="1"/>
      <p:bldP spid="47" grpId="0" animBg="1"/>
      <p:bldP spid="49" grpId="0" animBg="1"/>
      <p:bldP spid="53" grpId="0" animBg="1"/>
      <p:bldP spid="55" grpId="0" animBg="1"/>
      <p:bldP spid="57" grpId="0" animBg="1"/>
      <p:bldP spid="59" grpId="0" animBg="1"/>
      <p:bldP spid="61" grpId="0" animBg="1"/>
      <p:bldP spid="94" grpId="0" animBg="1"/>
      <p:bldP spid="96" grpId="0" animBg="1"/>
      <p:bldP spid="98" grpId="0" animBg="1"/>
      <p:bldP spid="100" grpId="0" animBg="1"/>
      <p:bldP spid="102" grpId="0" animBg="1"/>
      <p:bldP spid="107" grpId="0"/>
      <p:bldP spid="109" grpId="0"/>
      <p:bldP spid="111" grpId="0"/>
      <p:bldP spid="113" grpId="0"/>
      <p:bldP spid="115" grpId="0"/>
      <p:bldP spid="119" grpId="0"/>
      <p:bldP spid="121" grpId="0"/>
      <p:bldP spid="123" grpId="0"/>
      <p:bldP spid="125" grpId="0"/>
      <p:bldP spid="127" grpId="0"/>
      <p:bldP spid="131" grpId="0"/>
      <p:bldP spid="133" grpId="0"/>
      <p:bldP spid="135" grpId="0"/>
      <p:bldP spid="137" grpId="0"/>
      <p:bldP spid="139" grpId="0"/>
      <p:bldP spid="143" grpId="0"/>
      <p:bldP spid="145" grpId="0"/>
      <p:bldP spid="147" grpId="0"/>
      <p:bldP spid="149" grpId="0"/>
      <p:bldP spid="151" grpId="0"/>
      <p:bldP spid="155" grpId="0"/>
      <p:bldP spid="167" grpId="0"/>
      <p:bldP spid="169" grpId="0"/>
      <p:bldP spid="171" grpId="0"/>
      <p:bldP spid="17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1655676"/>
            <a:ext cx="8283921" cy="2923877"/>
          </a:xfrm>
          <a:prstGeom prst="rect">
            <a:avLst/>
          </a:prstGeom>
          <a:noFill/>
        </p:spPr>
        <p:txBody>
          <a:bodyPr wrap="square" rtlCol="0">
            <a:spAutoFit/>
          </a:bodyPr>
          <a:lstStyle/>
          <a:p>
            <a:pPr algn="ctr"/>
            <a:r>
              <a:rPr lang="de-AT" sz="72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FALSE</a:t>
            </a: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1127878"/>
            <a:ext cx="9528900" cy="3785652"/>
          </a:xfrm>
          <a:prstGeom prst="rect">
            <a:avLst/>
          </a:prstGeom>
          <a:noFill/>
        </p:spPr>
        <p:txBody>
          <a:bodyPr wrap="square" rtlCol="0">
            <a:spAutoFit/>
          </a:bodyPr>
          <a:lstStyle/>
          <a:p>
            <a:pPr lvl="0" algn="ctr">
              <a:defRPr sz="1800">
                <a:solidFill>
                  <a:srgbClr val="000000"/>
                </a:solidFill>
              </a:defRPr>
            </a:pPr>
            <a:r>
              <a:rPr lang="en-US" sz="4800" dirty="0">
                <a:solidFill>
                  <a:srgbClr val="FFFFFF"/>
                </a:solidFill>
                <a:latin typeface="Brandon Grotesque Regular" panose="020B0503020203060202" pitchFamily="34" charset="77"/>
              </a:rPr>
              <a:t>Redesigned in 2010, this national program empowers the Fraternity’s rising sophomores and juniors to make their chapter more like an ideal chapter.</a:t>
            </a: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795165" y="933045"/>
            <a:ext cx="10601666" cy="4708981"/>
          </a:xfrm>
          <a:prstGeom prst="rect">
            <a:avLst/>
          </a:prstGeom>
          <a:noFill/>
        </p:spPr>
        <p:txBody>
          <a:bodyPr wrap="square" rtlCol="0">
            <a:spAutoFit/>
          </a:bodyPr>
          <a:lstStyle/>
          <a:p>
            <a:pPr algn="ctr"/>
            <a:r>
              <a:rPr lang="de-AT" sz="66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endParaRPr lang="de-AT" sz="36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WHAT IS </a:t>
            </a:r>
            <a:r>
              <a:rPr lang="en-US" sz="6600" dirty="0">
                <a:solidFill>
                  <a:srgbClr val="FFFFFF"/>
                </a:solidFill>
                <a:latin typeface="Brandon Grotesque Regular" panose="020B0503020203060202" pitchFamily="34" charset="77"/>
              </a:rPr>
              <a:t>PI KAPP COLLEGE FOR EMERGING LEADERS</a:t>
            </a:r>
            <a:r>
              <a:rPr lang="de-AT" sz="6600" dirty="0">
                <a:solidFill>
                  <a:schemeClr val="bg1"/>
                </a:solidFill>
                <a:effectLst>
                  <a:outerShdw blurRad="38100" dist="38100" dir="2700000" algn="tl">
                    <a:srgbClr val="000000">
                      <a:alpha val="43137"/>
                    </a:srgbClr>
                  </a:outerShdw>
                </a:effectLst>
                <a:latin typeface="Brandon Grotesque Regular" panose="020B0503020203060202" pitchFamily="34" charset="77"/>
              </a:rPr>
              <a:t>?</a:t>
            </a:r>
            <a:endParaRPr lang="en-US" sz="6600" dirty="0">
              <a:solidFill>
                <a:srgbClr val="FFFFFF"/>
              </a:solidFill>
              <a:latin typeface="Brandon Grotesque Regular" panose="020B0503020203060202" pitchFamily="34" charset="77"/>
            </a:endParaRP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907799" y="345688"/>
            <a:ext cx="10566805" cy="4524315"/>
          </a:xfrm>
          <a:prstGeom prst="rect">
            <a:avLst/>
          </a:prstGeom>
          <a:noFill/>
        </p:spPr>
        <p:txBody>
          <a:bodyPr wrap="square" rtlCol="0">
            <a:spAutoFit/>
          </a:bodyPr>
          <a:lstStyle/>
          <a:p>
            <a:pPr lvl="0" algn="ctr">
              <a:defRPr sz="1800">
                <a:solidFill>
                  <a:srgbClr val="000000"/>
                </a:solidFill>
              </a:defRPr>
            </a:pPr>
            <a:r>
              <a:rPr lang="en-US" sz="4800" dirty="0">
                <a:solidFill>
                  <a:srgbClr val="FFFFFF"/>
                </a:solidFill>
                <a:latin typeface="Brandon Grotesque Regular" panose="020B0503020203060202" pitchFamily="34" charset="77"/>
              </a:rPr>
              <a:t>Adopted in 2014, this strategic plan charts Pi Kappa Phi’s path in seven areas of focus: student experience, alumni engagement, growth, chapter quality &amp; support, branding &amp; communication, funding, and governance. </a:t>
            </a: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385326" y="1081670"/>
            <a:ext cx="9721289" cy="4031873"/>
          </a:xfrm>
          <a:prstGeom prst="rect">
            <a:avLst/>
          </a:prstGeom>
          <a:noFill/>
        </p:spPr>
        <p:txBody>
          <a:bodyPr wrap="square" rtlCol="0">
            <a:spAutoFit/>
          </a:bodyPr>
          <a:lstStyle/>
          <a:p>
            <a:pPr algn="ctr"/>
            <a:r>
              <a:rPr lang="de-AT" sz="72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WHAT IS </a:t>
            </a:r>
            <a:r>
              <a:rPr lang="en-US" sz="7200" dirty="0">
                <a:solidFill>
                  <a:srgbClr val="FFFFFF"/>
                </a:solidFill>
                <a:latin typeface="Brandon Grotesque Regular" panose="020B0503020203060202" pitchFamily="34" charset="77"/>
              </a:rPr>
              <a:t>UNCOMMON LEADERSHIP</a:t>
            </a:r>
            <a:r>
              <a:rPr lang="de-AT" sz="7200" dirty="0">
                <a:solidFill>
                  <a:schemeClr val="bg1"/>
                </a:solidFill>
                <a:effectLst>
                  <a:outerShdw blurRad="38100" dist="38100" dir="2700000" algn="tl">
                    <a:srgbClr val="000000">
                      <a:alpha val="43137"/>
                    </a:srgbClr>
                  </a:outerShdw>
                </a:effectLst>
                <a:latin typeface="Brandon Grotesque Regular" panose="020B0503020203060202" pitchFamily="34" charset="77"/>
              </a:rPr>
              <a:t>?</a:t>
            </a:r>
            <a:endParaRPr lang="en-US" sz="7200" dirty="0">
              <a:solidFill>
                <a:srgbClr val="FFFFFF"/>
              </a:solidFill>
              <a:latin typeface="Brandon Grotesque Regular" panose="020B0503020203060202" pitchFamily="34" charset="77"/>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852044" y="356839"/>
            <a:ext cx="10867888" cy="4524315"/>
          </a:xfrm>
          <a:prstGeom prst="rect">
            <a:avLst/>
          </a:prstGeom>
          <a:noFill/>
        </p:spPr>
        <p:txBody>
          <a:bodyPr wrap="square" rtlCol="0">
            <a:spAutoFit/>
          </a:bodyPr>
          <a:lstStyle/>
          <a:p>
            <a:pPr lvl="0" algn="ctr">
              <a:defRPr sz="1800">
                <a:solidFill>
                  <a:srgbClr val="000000"/>
                </a:solidFill>
              </a:defRPr>
            </a:pPr>
            <a:r>
              <a:rPr lang="en-US" sz="4800" dirty="0">
                <a:solidFill>
                  <a:srgbClr val="FFFFFF"/>
                </a:solidFill>
                <a:latin typeface="Brandon Grotesque Regular" panose="020B0503020203060202" pitchFamily="34" charset="77"/>
              </a:rPr>
              <a:t>Under the leadership of this National President, Pi Kappa Phi adopted an updated risk management policy, a shared associate member education experience, and banned hard alcohol in chapter facilities and at chapter events.</a:t>
            </a: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679426" y="1163565"/>
            <a:ext cx="10833147" cy="3785652"/>
          </a:xfrm>
          <a:prstGeom prst="rect">
            <a:avLst/>
          </a:prstGeom>
          <a:noFill/>
        </p:spPr>
        <p:txBody>
          <a:bodyPr wrap="square" rtlCol="0">
            <a:spAutoFit/>
          </a:bodyPr>
          <a:lstStyle/>
          <a:p>
            <a:pPr algn="ctr"/>
            <a:r>
              <a:rPr lang="de-AT" sz="6000"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WHO IS </a:t>
            </a:r>
            <a:r>
              <a:rPr lang="en-US" sz="6000" dirty="0">
                <a:solidFill>
                  <a:srgbClr val="FFFFFF"/>
                </a:solidFill>
                <a:latin typeface="Brandon Grotesque Regular" panose="020B0503020203060202" pitchFamily="34" charset="77"/>
              </a:rPr>
              <a:t>JEREMY D. GALVIN, ALPHA OMICRON (IOWA STATE)</a:t>
            </a:r>
            <a:r>
              <a:rPr lang="de-AT" sz="6000" dirty="0">
                <a:solidFill>
                  <a:schemeClr val="bg1"/>
                </a:solidFill>
                <a:effectLst>
                  <a:outerShdw blurRad="38100" dist="38100" dir="2700000" algn="tl">
                    <a:srgbClr val="000000">
                      <a:alpha val="43137"/>
                    </a:srgbClr>
                  </a:outerShdw>
                </a:effectLst>
                <a:latin typeface="Brandon Grotesque Regular" panose="020B0503020203060202" pitchFamily="34" charset="77"/>
              </a:rPr>
              <a:t>?</a:t>
            </a:r>
            <a:endParaRPr lang="en-US" sz="6000" dirty="0">
              <a:solidFill>
                <a:srgbClr val="FFFFFF"/>
              </a:solidFill>
              <a:latin typeface="Brandon Grotesque Regular" panose="020B0503020203060202" pitchFamily="34" charset="77"/>
            </a:endParaRP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97605" y="1744367"/>
            <a:ext cx="11196784" cy="2308324"/>
          </a:xfrm>
          <a:prstGeom prst="rect">
            <a:avLst/>
          </a:prstGeom>
          <a:noFill/>
        </p:spPr>
        <p:txBody>
          <a:bodyPr wrap="square" rtlCol="0">
            <a:spAutoFit/>
          </a:bodyPr>
          <a:lstStyle/>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question about chapter history.</a:t>
            </a: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504379"/>
            <a:ext cx="12453891" cy="3539430"/>
          </a:xfrm>
          <a:prstGeom prst="rect">
            <a:avLst/>
          </a:prstGeom>
          <a:noFill/>
        </p:spPr>
        <p:txBody>
          <a:bodyPr wrap="square" rtlCol="0">
            <a:spAutoFit/>
          </a:bodyPr>
          <a:lstStyle/>
          <a:p>
            <a:pPr algn="ctr"/>
            <a:r>
              <a:rPr lang="de-AT" sz="8000" i="1"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answer to previous slide’s question about chapter history.</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97605" y="2015431"/>
            <a:ext cx="11196784" cy="2308324"/>
          </a:xfrm>
          <a:prstGeom prst="rect">
            <a:avLst/>
          </a:prstGeom>
          <a:noFill/>
        </p:spPr>
        <p:txBody>
          <a:bodyPr wrap="square" rtlCol="0">
            <a:spAutoFit/>
          </a:bodyPr>
          <a:lstStyle/>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question about chapter history.</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958498"/>
            <a:ext cx="11051196" cy="5724644"/>
          </a:xfrm>
          <a:prstGeom prst="rect">
            <a:avLst/>
          </a:prstGeom>
          <a:noFill/>
        </p:spPr>
        <p:txBody>
          <a:bodyPr wrap="square" rtlCol="0">
            <a:spAutoFit/>
          </a:bodyPr>
          <a:lstStyle/>
          <a:p>
            <a:pPr algn="ctr"/>
            <a:r>
              <a:rPr lang="de-AT" sz="8000" i="1"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answer to previous slide’s question about chapter history.</a:t>
            </a:r>
          </a:p>
          <a:p>
            <a:pPr algn="ctr"/>
            <a:endParaRPr lang="de-AT"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a:p>
            <a:pPr algn="ctr"/>
            <a:endParaRPr lang="de-AT" sz="70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29591" y="1190938"/>
            <a:ext cx="11732812" cy="2308324"/>
          </a:xfrm>
          <a:prstGeom prst="rect">
            <a:avLst/>
          </a:prstGeom>
          <a:noFill/>
        </p:spPr>
        <p:txBody>
          <a:bodyPr wrap="square" rtlCol="0">
            <a:spAutoFit/>
          </a:bodyPr>
          <a:lstStyle/>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question about chapter history.</a:t>
            </a: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176714" y="676568"/>
            <a:ext cx="9838568" cy="4647426"/>
          </a:xfrm>
          <a:prstGeom prst="rect">
            <a:avLst/>
          </a:prstGeom>
          <a:noFill/>
        </p:spPr>
        <p:txBody>
          <a:bodyPr wrap="square" rtlCol="0">
            <a:spAutoFit/>
          </a:bodyPr>
          <a:lstStyle/>
          <a:p>
            <a:pPr algn="ctr"/>
            <a:r>
              <a:rPr lang="de-AT" sz="8000" i="1"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answer to previous slide’s question about chapter history.</a:t>
            </a: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29591" y="1863600"/>
            <a:ext cx="11732812" cy="2308324"/>
          </a:xfrm>
          <a:prstGeom prst="rect">
            <a:avLst/>
          </a:prstGeom>
          <a:noFill/>
        </p:spPr>
        <p:txBody>
          <a:bodyPr wrap="square" rtlCol="0">
            <a:spAutoFit/>
          </a:bodyPr>
          <a:lstStyle/>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question about chapter history.</a:t>
            </a: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300702" y="676568"/>
            <a:ext cx="9838568" cy="4647426"/>
          </a:xfrm>
          <a:prstGeom prst="rect">
            <a:avLst/>
          </a:prstGeom>
          <a:noFill/>
        </p:spPr>
        <p:txBody>
          <a:bodyPr wrap="square" rtlCol="0">
            <a:spAutoFit/>
          </a:bodyPr>
          <a:lstStyle/>
          <a:p>
            <a:pPr algn="ctr"/>
            <a:r>
              <a:rPr lang="de-AT" sz="8000" i="1"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answer to previous slide’s question about chapter history.</a:t>
            </a: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459188" y="1831199"/>
            <a:ext cx="11732812" cy="2308324"/>
          </a:xfrm>
          <a:prstGeom prst="rect">
            <a:avLst/>
          </a:prstGeom>
          <a:noFill/>
        </p:spPr>
        <p:txBody>
          <a:bodyPr wrap="square" rtlCol="0">
            <a:spAutoFit/>
          </a:bodyPr>
          <a:lstStyle/>
          <a:p>
            <a:pPr algn="ctr"/>
            <a:r>
              <a:rPr lang="en-GB" sz="72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question about chapter history.</a:t>
            </a: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55596"/>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827543"/>
            <a:ext cx="12192000" cy="3231654"/>
          </a:xfrm>
          <a:prstGeom prst="rect">
            <a:avLst/>
          </a:prstGeom>
          <a:noFill/>
        </p:spPr>
        <p:txBody>
          <a:bodyPr wrap="square" rtlCol="0">
            <a:spAutoFit/>
          </a:bodyPr>
          <a:lstStyle/>
          <a:p>
            <a:pPr algn="ctr"/>
            <a:r>
              <a:rPr lang="de-AT" sz="7200" i="1" u="sng"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Solution:</a:t>
            </a:r>
          </a:p>
          <a:p>
            <a:pPr algn="ctr"/>
            <a:r>
              <a:rPr lang="en-GB" sz="6600" i="1" dirty="0">
                <a:solidFill>
                  <a:schemeClr val="bg1"/>
                </a:solidFill>
                <a:effectLst>
                  <a:outerShdw blurRad="38100" dist="38100" dir="2700000" algn="tl">
                    <a:srgbClr val="000000">
                      <a:alpha val="43137"/>
                    </a:srgbClr>
                  </a:outerShdw>
                </a:effectLst>
                <a:latin typeface="Brandon Grotesque Regular" panose="020B0503020203060202" pitchFamily="34" charset="77"/>
                <a:ea typeface="Segoe UI Black" panose="020B0A02040204020203" pitchFamily="34" charset="0"/>
              </a:rPr>
              <a:t>Insert answer to previous slide’s question about chapter history.</a:t>
            </a: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2058153" y="1905505"/>
            <a:ext cx="8075691"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b="1" dirty="0">
                <a:solidFill>
                  <a:schemeClr val="bg1"/>
                </a:solidFill>
                <a:effectLst>
                  <a:outerShdw blurRad="38100" dist="38100" dir="2700000" algn="tl">
                    <a:srgbClr val="000000">
                      <a:alpha val="43137"/>
                    </a:srgbClr>
                  </a:outerShdw>
                </a:effectLst>
                <a:latin typeface="Brandon Grotesque Bold" panose="020B0503020203060202" pitchFamily="34" charset="77"/>
                <a:ea typeface="Segoe UI Black" panose="020B0A02040204020203" pitchFamily="34" charset="0"/>
              </a:rPr>
              <a:t>FRATERNAL HISTORY</a:t>
            </a:r>
          </a:p>
        </p:txBody>
      </p:sp>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166759"/>
            <a:ext cx="9273765" cy="452431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b="1" dirty="0">
                <a:solidFill>
                  <a:schemeClr val="bg1"/>
                </a:solidFill>
                <a:effectLst>
                  <a:outerShdw blurRad="38100" dist="38100" dir="2700000" algn="tl">
                    <a:srgbClr val="000000">
                      <a:alpha val="43137"/>
                    </a:srgbClr>
                  </a:outerShdw>
                </a:effectLst>
                <a:latin typeface="Brandon Grotesque Bold" panose="020B0503020203060202" pitchFamily="34" charset="77"/>
                <a:ea typeface="Segoe UI Black" panose="020B0A02040204020203" pitchFamily="34" charset="0"/>
              </a:rPr>
              <a:t>THE FOUNDING OF PI KAPPA PHI</a:t>
            </a:r>
          </a:p>
        </p:txBody>
      </p:sp>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BEA1DE3D41F1478196FC22C97D1E35" ma:contentTypeVersion="12" ma:contentTypeDescription="Create a new document." ma:contentTypeScope="" ma:versionID="db4e049a16c04ff47d91c24c0bfcd951">
  <xsd:schema xmlns:xsd="http://www.w3.org/2001/XMLSchema" xmlns:xs="http://www.w3.org/2001/XMLSchema" xmlns:p="http://schemas.microsoft.com/office/2006/metadata/properties" xmlns:ns2="f1663302-70be-4fa7-8476-0aefd7f695c4" xmlns:ns3="84e4ed0c-454e-4972-b744-06988f3c8538" targetNamespace="http://schemas.microsoft.com/office/2006/metadata/properties" ma:root="true" ma:fieldsID="1f3ef46c5405fddad1fd5fceeca7a8b9" ns2:_="" ns3:_="">
    <xsd:import namespace="f1663302-70be-4fa7-8476-0aefd7f695c4"/>
    <xsd:import namespace="84e4ed0c-454e-4972-b744-06988f3c85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663302-70be-4fa7-8476-0aefd7f695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e4ed0c-454e-4972-b744-06988f3c85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1F4D14-3CD6-4642-88D1-B111CF392A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663302-70be-4fa7-8476-0aefd7f695c4"/>
    <ds:schemaRef ds:uri="84e4ed0c-454e-4972-b744-06988f3c85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AF2376-CB98-4946-808B-40AA6853332E}">
  <ds:schemaRefs>
    <ds:schemaRef ds:uri="http://schemas.microsoft.com/sharepoint/v3/contenttype/forms"/>
  </ds:schemaRefs>
</ds:datastoreItem>
</file>

<file path=customXml/itemProps3.xml><?xml version="1.0" encoding="utf-8"?>
<ds:datastoreItem xmlns:ds="http://schemas.openxmlformats.org/officeDocument/2006/customXml" ds:itemID="{78BCCA25-D751-4DC6-BAEE-AF789C1EF2DB}">
  <ds:schemaRefs>
    <ds:schemaRef ds:uri="http://schemas.openxmlformats.org/package/2006/metadata/core-properties"/>
    <ds:schemaRef ds:uri="http://purl.org/dc/dcmitype/"/>
    <ds:schemaRef ds:uri="http://schemas.microsoft.com/office/2006/documentManagement/types"/>
    <ds:schemaRef ds:uri="http://purl.org/dc/elements/1.1/"/>
    <ds:schemaRef ds:uri="http://www.w3.org/XML/1998/namespace"/>
    <ds:schemaRef ds:uri="f1663302-70be-4fa7-8476-0aefd7f695c4"/>
    <ds:schemaRef ds:uri="http://schemas.microsoft.com/office/infopath/2007/PartnerControls"/>
    <ds:schemaRef ds:uri="84e4ed0c-454e-4972-b744-06988f3c8538"/>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348</TotalTime>
  <Words>1465</Words>
  <Application>Microsoft Macintosh PowerPoint</Application>
  <PresentationFormat>Widescreen</PresentationFormat>
  <Paragraphs>191</Paragraphs>
  <Slides>66</Slides>
  <Notes>0</Notes>
  <HiddenSlides>0</HiddenSlides>
  <MMClips>51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AcmeFont</vt:lpstr>
      <vt:lpstr>Arial</vt:lpstr>
      <vt:lpstr>Brandon Grotesque Bold</vt:lpstr>
      <vt:lpstr>Brandon Grotesque Regular</vt:lpstr>
      <vt:lpstr>Calibri</vt:lpstr>
      <vt:lpstr>Calibri Light</vt:lpstr>
      <vt:lpstr>Segoe UI Black</vt:lpstr>
      <vt:lpstr>Sitka Banner</vt:lpstr>
      <vt:lpstr>Office</vt:lpstr>
      <vt:lpstr>Jeopardy! Tutorial</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Patrick Lucitt</cp:lastModifiedBy>
  <cp:revision>135</cp:revision>
  <dcterms:created xsi:type="dcterms:W3CDTF">2020-09-28T08:30:51Z</dcterms:created>
  <dcterms:modified xsi:type="dcterms:W3CDTF">2022-02-22T23:19:16Z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0x0101003CBEA1DE3D41F1478196FC22C97D1E35</vt:lpwstr>
  </property>
</Properties>
</file>