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19" r:id="rId51"/>
    <p:sldId id="318" r:id="rId52"/>
    <p:sldId id="307" r:id="rId53"/>
    <p:sldId id="309" r:id="rId54"/>
    <p:sldId id="310" r:id="rId55"/>
    <p:sldId id="311" r:id="rId56"/>
    <p:sldId id="312" r:id="rId57"/>
    <p:sldId id="320" r:id="rId58"/>
    <p:sldId id="322" r:id="rId59"/>
    <p:sldId id="308" r:id="rId60"/>
    <p:sldId id="289" r:id="rId61"/>
    <p:sldId id="313" r:id="rId62"/>
    <p:sldId id="317" r:id="rId63"/>
    <p:sldId id="314" r:id="rId64"/>
    <p:sldId id="315" r:id="rId65"/>
    <p:sldId id="316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2432" y="168"/>
      </p:cViewPr>
      <p:guideLst/>
    </p:cSldViewPr>
  </p:slideViewPr>
  <p:outlineViewPr>
    <p:cViewPr>
      <p:scale>
        <a:sx n="33" d="100"/>
        <a:sy n="33" d="100"/>
      </p:scale>
      <p:origin x="0" y="-6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BDE0D-DB3F-8E42-960F-46DEE29957FF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67D25-64A0-C648-B8C8-2C337EE01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67D25-64A0-C648-B8C8-2C337EE01D4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0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6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4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4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2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9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4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5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EAD4-195E-F043-A879-E467326C84A0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6C48-F814-9940-AFCD-2447C95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4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pole&#13;&#10;&#13;&#10;Description automatically generated">
            <a:extLst>
              <a:ext uri="{FF2B5EF4-FFF2-40B4-BE49-F238E27FC236}">
                <a16:creationId xmlns:a16="http://schemas.microsoft.com/office/drawing/2014/main" id="{7091ECCF-4C52-394B-9E80-1491F7AC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3;&#10;&#13;&#10;Description automatically generated">
            <a:extLst>
              <a:ext uri="{FF2B5EF4-FFF2-40B4-BE49-F238E27FC236}">
                <a16:creationId xmlns:a16="http://schemas.microsoft.com/office/drawing/2014/main" id="{D688FAD6-1E46-7A4E-81A6-E1B250E3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B757B0A-0A55-C847-9E50-98F10586C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3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2CE1221-51EE-424C-B6C6-D35E4E1D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E3736A0-8702-F543-9415-6AF09AA5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7897DBA-8492-E844-A3B6-E42DB2A5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6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D964CAB-09BF-FE48-808F-57E1F877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3DF15C1-4825-1F40-AF90-7F55D85D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4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44077A6-7275-D94A-B2E7-F773AD91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0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7963DD1-EEE8-5145-AAD9-DD329813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AC46FCF-066A-F644-B9A0-07B47714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6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E4C90E1-F997-9640-A217-B50E86F8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408E5CB-9057-704B-AB4A-20E5A1E7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7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2068121-42B8-BD4A-9CCE-8B5AC1583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7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B4B2411-F3A1-1C41-AD28-2CD08FBA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9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ED85096-03A1-5E40-B80E-FB30B9E3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8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980FF20-B905-7047-98EB-19325285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BA5A112-4A84-864D-8EE5-0F313696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13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3ED02CB-4D9A-434B-BA02-DC220DED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69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83A94C9-A9FB-F645-BE61-71365257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4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3;&#10;&#13;&#10;Description automatically generated">
            <a:extLst>
              <a:ext uri="{FF2B5EF4-FFF2-40B4-BE49-F238E27FC236}">
                <a16:creationId xmlns:a16="http://schemas.microsoft.com/office/drawing/2014/main" id="{B46565EF-ED66-174B-B818-AB2D58018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86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6D6EE43-045D-E346-B252-65A42DAB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90B6D1C-2E35-CA45-8F17-8634282F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10A5F4E-45B9-304D-AF28-2EAE1C8CD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5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7CB4E15-FE15-B748-A25B-A24B3C84B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57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E98C3A6-C9C2-D348-ACF1-C2169B80E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4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EBF6C7C0-75FB-DA42-9F81-AABFDF69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86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9C0CC-9B26-1947-A64F-C29B5551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9280-B085-8145-B562-06EA4844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11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1D31C-6534-CB45-B4E4-B94E97B0B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62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53E36-BC22-874C-BAF8-ACE1C6C9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1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FE2BC-42DA-2343-999C-6F85B791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79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3;&#10;&#13;&#10;Description automatically generated">
            <a:extLst>
              <a:ext uri="{FF2B5EF4-FFF2-40B4-BE49-F238E27FC236}">
                <a16:creationId xmlns:a16="http://schemas.microsoft.com/office/drawing/2014/main" id="{C58D3B43-EC2C-3C41-9474-5DDBD7CA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D708776-EA68-284E-AE7A-49CF06B2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7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299F5-B693-DF4F-8F25-7E4991B9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3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B1E1EE6E-8F05-894F-BD6B-0232C836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0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3D32AD05-69BA-BA45-A48F-FB9B688E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60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onitor&#13;&#10;&#13;&#10;Description automatically generated">
            <a:extLst>
              <a:ext uri="{FF2B5EF4-FFF2-40B4-BE49-F238E27FC236}">
                <a16:creationId xmlns:a16="http://schemas.microsoft.com/office/drawing/2014/main" id="{21ECBB06-84F8-ED4D-BF78-4DFE6A31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21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DAC96C2-60C3-E745-A0B7-56DED3DB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7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33B6E83-CCA6-7249-9E2C-CABEE8583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0023EA8-117F-4C44-A419-893888B6F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5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B87DC6B-9A81-8843-932C-377EFCA8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1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C3D97F-B62C-2E40-AC66-4A7E9778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B540A54-61B0-FA4B-BE5E-24C4D0089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35818B0-D885-5942-99D9-F69E9CEEB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5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4574EB-4999-AC4C-86C6-7C050B134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50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B6DBC6-04C8-4A43-AC72-8BC4861D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0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E0E58D37-8ABA-0F49-8CF6-FA01DC10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21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7685283-B7F5-6F45-90C6-C3E3F0C5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F51F07E-7E57-A843-81F5-992288CC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61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4997799-FB70-C845-9F85-FE5EA9C64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8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1FDA5600-9E7C-9D4B-8CF5-950081A5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2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36E17A-6CBA-A74F-B299-BE2C1B32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54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9A0B7FBA-ED66-304E-A403-13B7FD61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2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DD1214B-F46E-4A4F-9DCE-273748FF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8FC6059-E9F5-2345-8E2E-6D87E3A2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6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46EE798-AC9A-224E-8101-85555639F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5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3248A62-39D8-B643-9097-43CF5E47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9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549DDFD-E6FF-A44E-895D-BCCAD709B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97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ECDA9E5-AAF0-9745-A9BA-049D9E78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91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92E27-304A-5A4E-83B4-71957D84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57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DDA06D66-D4A1-3A43-99F0-57E4442E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6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9F057C6-4A0A-4B4A-BD43-6A2B4639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5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D2F83E1-2182-B54D-BF79-27BA9C237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3381290-09FC-AE40-ABA2-99BD710F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</Words>
  <Application>Microsoft Macintosh PowerPoint</Application>
  <PresentationFormat>On-screen Show (4:3)</PresentationFormat>
  <Paragraphs>1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Rae Parker</dc:creator>
  <cp:lastModifiedBy>Grant Parker</cp:lastModifiedBy>
  <cp:revision>6</cp:revision>
  <dcterms:created xsi:type="dcterms:W3CDTF">2019-01-24T22:01:45Z</dcterms:created>
  <dcterms:modified xsi:type="dcterms:W3CDTF">2021-08-24T18:15:39Z</dcterms:modified>
</cp:coreProperties>
</file>