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1044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7886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eekLifeEdu_CustomQuestion_Data_2015-2016_2.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reekLifeEdu_CustomQuestion_Data_2015-2016.0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reekLifeEdu_CustomQuestion_Data_2015-2016.0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reekLifeEdu_CustomQuestion_Data_2015-2016.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reekLifeEdu_CustomQuestion_Data_2015-2016.0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reekLifeEdu_CustomQuestion_Data_2015-2016.0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reekLifeEdu_CustomQuestion_Data_2015-2016.0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reekLifeEdu_CustomQuestion_Data_2015-2016.0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reekLifeEdu_CustomQuestion_Data_2015-2016.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reekLifeEdu_CustomQuestion_Data_2015-2016.0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reekLifeEdu_CustomQuestion_Data_2015-2016.0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reekLifeEdu_CustomQuestion_Data_2015-2016.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eekLifeEdu_CustomQuestion_Data_2015-2016.0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reekLifeEdu_CustomQuestion_Data_2015-2016.0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reekLifeEdu_CustomQuestion_Data_2015-2016.0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eekLifeEdu_CustomQuestion_Data_2015-2016.0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eekLifeEdu_CustomQuestion_Data_2015-2016.0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reekLifeEdu_CustomQuestion_Data_2015-2016.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eekLifeEdu_CustomQuestion_Data_2015-2016.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reekLifeEdu_CustomQuestion_Data_2015-2016.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eekLifeEdu_CustomQuestion_Data_2015-2016.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reekLifeEdu_CustomQuestion_Data_2015-2016.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reekLifeEdu_CustomQuestion_Data_2015-2016.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reekLifeEdu_CustomQuestion_Data_2015-2016.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Helvetica Light</vt:lpstr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Angotti</dc:creator>
  <cp:lastModifiedBy>Justin Angotti</cp:lastModifiedBy>
  <cp:revision>1</cp:revision>
  <dcterms:modified xsi:type="dcterms:W3CDTF">2016-08-21T21:02:21Z</dcterms:modified>
</cp:coreProperties>
</file>